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77" r:id="rId6"/>
    <p:sldId id="274" r:id="rId7"/>
    <p:sldId id="290" r:id="rId8"/>
    <p:sldId id="286" r:id="rId9"/>
    <p:sldId id="291" r:id="rId10"/>
    <p:sldId id="292" r:id="rId11"/>
    <p:sldId id="264" r:id="rId12"/>
    <p:sldId id="280" r:id="rId13"/>
    <p:sldId id="265" r:id="rId14"/>
    <p:sldId id="273" r:id="rId15"/>
    <p:sldId id="272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Libre Franklin" panose="00000500000000000000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8" roundtripDataSignature="AMtx7mgQjE6i8LekbrH84KD6+G4zMxmHC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66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2802F7C-6653-4FEB-91E6-F7ADE401C4E0}">
  <a:tblStyle styleId="{22802F7C-6653-4FEB-91E6-F7ADE401C4E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C71C271-6734-4B49-893D-05F2845B104B}" styleName="Table_1">
    <a:wholeTbl>
      <a:tcTxStyle b="off" i="off">
        <a:font>
          <a:latin typeface="Franklin Gothic Book"/>
          <a:ea typeface="Franklin Gothic Book"/>
          <a:cs typeface="Franklin Gothic Book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9F5"/>
          </a:solidFill>
        </a:fill>
      </a:tcStyle>
    </a:wholeTbl>
    <a:band1H>
      <a:tcTxStyle/>
      <a:tcStyle>
        <a:tcBdr/>
        <a:fill>
          <a:solidFill>
            <a:srgbClr val="CAD1E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1E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30"/>
  </p:normalViewPr>
  <p:slideViewPr>
    <p:cSldViewPr snapToGrid="0">
      <p:cViewPr varScale="1">
        <p:scale>
          <a:sx n="67" d="100"/>
          <a:sy n="67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4-04T00:10:33.144" idx="1">
    <p:pos x="10" y="10"/>
    <p:text>Click Link to join small group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commentPostId="AAAAGYQzoSk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3776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7465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0321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7304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Layout 1">
  <p:cSld name="Text Layout 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20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8" name="Google Shape;38;p20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9" name="Google Shape;39;p20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40" name="Google Shape;40;p20"/>
          <p:cNvSpPr txBox="1">
            <a:spLocks noGrp="1"/>
          </p:cNvSpPr>
          <p:nvPr>
            <p:ph type="body" idx="1"/>
          </p:nvPr>
        </p:nvSpPr>
        <p:spPr>
          <a:xfrm>
            <a:off x="748030" y="2442380"/>
            <a:ext cx="3913632" cy="804672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144000" tIns="72000" rIns="91425" bIns="720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2000"/>
              <a:buNone/>
              <a:defRPr sz="2000">
                <a:solidFill>
                  <a:srgbClr val="BB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800"/>
              <a:buNone/>
              <a:defRPr sz="1800">
                <a:solidFill>
                  <a:srgbClr val="BB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" name="Google Shape;44;p20"/>
          <p:cNvSpPr/>
          <p:nvPr/>
        </p:nvSpPr>
        <p:spPr>
          <a:xfrm>
            <a:off x="-24517" y="970945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5" name="Google Shape;45;p20"/>
          <p:cNvSpPr/>
          <p:nvPr/>
        </p:nvSpPr>
        <p:spPr>
          <a:xfrm>
            <a:off x="-26126" y="587196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 rot="-360000">
            <a:off x="846111" y="974881"/>
            <a:ext cx="3933620" cy="73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body" idx="2"/>
          </p:nvPr>
        </p:nvSpPr>
        <p:spPr>
          <a:xfrm>
            <a:off x="808990" y="3392622"/>
            <a:ext cx="3913188" cy="224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 b="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8" name="Google Shape;48;p20"/>
          <p:cNvGrpSpPr/>
          <p:nvPr/>
        </p:nvGrpSpPr>
        <p:grpSpPr>
          <a:xfrm>
            <a:off x="5518024" y="-12700"/>
            <a:ext cx="6359713" cy="6455013"/>
            <a:chOff x="5518024" y="-12700"/>
            <a:chExt cx="6359713" cy="6455013"/>
          </a:xfrm>
        </p:grpSpPr>
        <p:sp>
          <p:nvSpPr>
            <p:cNvPr id="49" name="Google Shape;49;p20"/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/>
              <a:ahLst/>
              <a:cxnLst/>
              <a:rect l="l" t="t" r="r" b="b"/>
              <a:pathLst>
                <a:path w="2287209" h="5565543" extrusionOk="0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>
              <a:gsLst>
                <a:gs pos="0">
                  <a:srgbClr val="FFAA00">
                    <a:alpha val="5882"/>
                  </a:srgbClr>
                </a:gs>
                <a:gs pos="3000">
                  <a:srgbClr val="FFAA00">
                    <a:alpha val="5882"/>
                  </a:srgbClr>
                </a:gs>
                <a:gs pos="100000">
                  <a:srgbClr val="FFAA00">
                    <a:alpha val="49803"/>
                  </a:srgbClr>
                </a:gs>
              </a:gsLst>
              <a:lin ang="588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0" name="Google Shape;50;p20"/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/>
              <a:ahLst/>
              <a:cxnLst/>
              <a:rect l="l" t="t" r="r" b="b"/>
              <a:pathLst>
                <a:path w="6340653" h="6455013" extrusionOk="0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3000">
                  <a:schemeClr val="accent5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1" name="Google Shape;51;p20"/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/>
              <a:ahLst/>
              <a:cxnLst/>
              <a:rect l="l" t="t" r="r" b="b"/>
              <a:pathLst>
                <a:path w="5756143" h="6150052" extrusionOk="0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52" name="Google Shape;52;p20"/>
          <p:cNvSpPr>
            <a:spLocks noGrp="1"/>
          </p:cNvSpPr>
          <p:nvPr>
            <p:ph type="pic" idx="3"/>
          </p:nvPr>
        </p:nvSpPr>
        <p:spPr>
          <a:xfrm rot="720000">
            <a:off x="6384187" y="209524"/>
            <a:ext cx="4647699" cy="547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Slide">
  <p:cSld name="Chart Slid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2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235" name="Google Shape;235;p32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37" name="Google Shape;237;p32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9" name="Google Shape;239;p32"/>
          <p:cNvSpPr/>
          <p:nvPr/>
        </p:nvSpPr>
        <p:spPr>
          <a:xfrm>
            <a:off x="-24517" y="970945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0" name="Google Shape;240;p32"/>
          <p:cNvSpPr/>
          <p:nvPr/>
        </p:nvSpPr>
        <p:spPr>
          <a:xfrm>
            <a:off x="-26126" y="587196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1" name="Google Shape;241;p32"/>
          <p:cNvSpPr txBox="1">
            <a:spLocks noGrp="1"/>
          </p:cNvSpPr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2"/>
          <p:cNvSpPr txBox="1">
            <a:spLocks noGrp="1"/>
          </p:cNvSpPr>
          <p:nvPr>
            <p:ph type="body" idx="1"/>
          </p:nvPr>
        </p:nvSpPr>
        <p:spPr>
          <a:xfrm>
            <a:off x="748030" y="2755778"/>
            <a:ext cx="2724912" cy="2267712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144000" tIns="108000" rIns="108000" bIns="1080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2000"/>
              <a:buNone/>
              <a:defRPr sz="2000">
                <a:solidFill>
                  <a:srgbClr val="BB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800"/>
              <a:buNone/>
              <a:defRPr sz="1800">
                <a:solidFill>
                  <a:srgbClr val="BB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32"/>
          <p:cNvSpPr>
            <a:spLocks noGrp="1"/>
          </p:cNvSpPr>
          <p:nvPr>
            <p:ph type="chart" idx="2"/>
          </p:nvPr>
        </p:nvSpPr>
        <p:spPr>
          <a:xfrm>
            <a:off x="5159375" y="1347788"/>
            <a:ext cx="6121400" cy="409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244" name="Google Shape;244;p32"/>
          <p:cNvSpPr/>
          <p:nvPr/>
        </p:nvSpPr>
        <p:spPr>
          <a:xfrm>
            <a:off x="6083299" y="-12701"/>
            <a:ext cx="1092308" cy="1016100"/>
          </a:xfrm>
          <a:custGeom>
            <a:avLst/>
            <a:gdLst/>
            <a:ahLst/>
            <a:cxnLst/>
            <a:rect l="l" t="t" r="r" b="b"/>
            <a:pathLst>
              <a:path w="1092307" h="1016100" extrusionOk="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rgbClr val="FFAA00">
                  <a:alpha val="4705"/>
                </a:srgbClr>
              </a:gs>
              <a:gs pos="100000">
                <a:srgbClr val="C07400">
                  <a:alpha val="20000"/>
                </a:srgbClr>
              </a:gs>
            </a:gsLst>
            <a:lin ang="31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5" name="Google Shape;245;p32"/>
          <p:cNvSpPr/>
          <p:nvPr/>
        </p:nvSpPr>
        <p:spPr>
          <a:xfrm>
            <a:off x="5972798" y="-12701"/>
            <a:ext cx="1486046" cy="1333631"/>
          </a:xfrm>
          <a:custGeom>
            <a:avLst/>
            <a:gdLst/>
            <a:ahLst/>
            <a:cxnLst/>
            <a:rect l="l" t="t" r="r" b="b"/>
            <a:pathLst>
              <a:path w="1486046" h="1333631" extrusionOk="0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10563" t="-152622" r="-103964" b="10222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33"/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248" name="Google Shape;248;p33"/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/>
              <a:ahLst/>
              <a:cxnLst/>
              <a:rect l="l" t="t" r="r" b="b"/>
              <a:pathLst>
                <a:path w="6057900" h="2717800" extrusionOk="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rgbClr val="008EDC">
                    <a:alpha val="4705"/>
                  </a:srgbClr>
                </a:gs>
                <a:gs pos="100000">
                  <a:srgbClr val="005CC9">
                    <a:alpha val="40000"/>
                  </a:srgbClr>
                </a:gs>
              </a:gsLst>
              <a:lin ang="108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49" name="Google Shape;249;p33"/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/>
              <a:ahLst/>
              <a:cxnLst/>
              <a:rect l="l" t="t" r="r" b="b"/>
              <a:pathLst>
                <a:path w="1130300" h="1181100" extrusionOk="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4705"/>
                  </a:srgbClr>
                </a:gs>
                <a:gs pos="100000">
                  <a:srgbClr val="3DA800">
                    <a:alpha val="20000"/>
                  </a:srgbClr>
                </a:gs>
              </a:gsLst>
              <a:lin ang="74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0" name="Google Shape;250;p33"/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/>
              <a:ahLst/>
              <a:cxnLst/>
              <a:rect l="l" t="t" r="r" b="b"/>
              <a:pathLst>
                <a:path w="2692400" h="762000" extrusionOk="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0">
                  <a:srgbClr val="D30F00">
                    <a:alpha val="4705"/>
                  </a:srgbClr>
                </a:gs>
                <a:gs pos="100000">
                  <a:srgbClr val="D30F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1" name="Google Shape;251;p33"/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/>
              <a:ahLst/>
              <a:cxnLst/>
              <a:rect l="l" t="t" r="r" b="b"/>
              <a:pathLst>
                <a:path w="1282700" h="1231900" extrusionOk="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0">
                  <a:srgbClr val="C07400">
                    <a:alpha val="4705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2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2" name="Google Shape;252;p33"/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/>
              <a:ahLst/>
              <a:cxnLst/>
              <a:rect l="l" t="t" r="r" b="b"/>
              <a:pathLst>
                <a:path w="2349500" h="1943100" extrusionOk="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rgbClr val="3DA800">
                    <a:alpha val="40000"/>
                  </a:srgbClr>
                </a:gs>
                <a:gs pos="100000">
                  <a:srgbClr val="3DA800">
                    <a:alpha val="4705"/>
                  </a:srgbClr>
                </a:gs>
              </a:gsLst>
              <a:lin ang="59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3" name="Google Shape;253;p33"/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/>
              <a:ahLst/>
              <a:cxnLst/>
              <a:rect l="l" t="t" r="r" b="b"/>
              <a:pathLst>
                <a:path w="4927600" h="1193800" extrusionOk="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0">
                  <a:srgbClr val="D30F00">
                    <a:alpha val="4705"/>
                  </a:srgbClr>
                </a:gs>
                <a:gs pos="100000">
                  <a:srgbClr val="D30F00">
                    <a:alpha val="40000"/>
                  </a:srgbClr>
                </a:gs>
              </a:gsLst>
              <a:lin ang="9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4" name="Google Shape;254;p33"/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/>
              <a:ahLst/>
              <a:cxnLst/>
              <a:rect l="l" t="t" r="r" b="b"/>
              <a:pathLst>
                <a:path w="6605059" h="2459990" extrusionOk="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0">
                  <a:srgbClr val="FFAA00">
                    <a:alpha val="4705"/>
                  </a:srgbClr>
                </a:gs>
                <a:gs pos="100000">
                  <a:srgbClr val="C07400">
                    <a:alpha val="40000"/>
                  </a:srgbClr>
                </a:gs>
              </a:gsLst>
              <a:lin ang="5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5" name="Google Shape;255;p33"/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/>
              <a:ahLst/>
              <a:cxnLst/>
              <a:rect l="l" t="t" r="r" b="b"/>
              <a:pathLst>
                <a:path w="6629400" h="5981700" extrusionOk="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5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6" name="Google Shape;256;p33"/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/>
              <a:ahLst/>
              <a:cxnLst/>
              <a:rect l="l" t="t" r="r" b="b"/>
              <a:pathLst>
                <a:path w="1676400" h="1549400" extrusionOk="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8683" t="-98204" r="-65452" b="7641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7" name="Google Shape;257;p33"/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/>
              <a:ahLst/>
              <a:cxnLst/>
              <a:rect l="l" t="t" r="r" b="b"/>
              <a:pathLst>
                <a:path w="2921000" h="1041400" extrusionOk="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32060" t="15838" r="1071" b="-1583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8" name="Google Shape;258;p33"/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/>
              <a:ahLst/>
              <a:cxnLst/>
              <a:rect l="l" t="t" r="r" b="b"/>
              <a:pathLst>
                <a:path w="1358900" h="1295400" extrusionOk="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121207" t="11180" r="13008" b="-18235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9" name="Google Shape;259;p33"/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/>
              <a:ahLst/>
              <a:cxnLst/>
              <a:rect l="l" t="t" r="r" b="b"/>
              <a:pathLst>
                <a:path w="4445000" h="1765300" extrusionOk="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9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60" name="Google Shape;260;p33"/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/>
              <a:ahLst/>
              <a:cxnLst/>
              <a:rect l="l" t="t" r="r" b="b"/>
              <a:pathLst>
                <a:path w="5473700" h="3289300" extrusionOk="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61" name="Google Shape;261;p33"/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/>
              <a:ahLst/>
              <a:cxnLst/>
              <a:rect l="l" t="t" r="r" b="b"/>
              <a:pathLst>
                <a:path w="6286500" h="5397500" extrusionOk="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62" name="Google Shape;262;p33"/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/>
              <a:ahLst/>
              <a:cxnLst/>
              <a:rect l="l" t="t" r="r" b="b"/>
              <a:pathLst>
                <a:path w="1727200" h="1714500" extrusionOk="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3"/>
                </a:gs>
              </a:gsLst>
              <a:lin ang="59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63" name="Google Shape;263;p33"/>
          <p:cNvSpPr txBox="1">
            <a:spLocks noGrp="1"/>
          </p:cNvSpPr>
          <p:nvPr>
            <p:ph type="ctrTitle"/>
          </p:nvPr>
        </p:nvSpPr>
        <p:spPr>
          <a:xfrm rot="-579423">
            <a:off x="630442" y="2818995"/>
            <a:ext cx="4851352" cy="1827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Comic Sans MS"/>
              <a:buNone/>
              <a:defRPr sz="5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33"/>
          <p:cNvSpPr txBox="1">
            <a:spLocks noGrp="1"/>
          </p:cNvSpPr>
          <p:nvPr>
            <p:ph type="subTitle" idx="1"/>
          </p:nvPr>
        </p:nvSpPr>
        <p:spPr>
          <a:xfrm rot="853085">
            <a:off x="7075878" y="2826510"/>
            <a:ext cx="4975641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34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267" name="Google Shape;267;p34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69" name="Google Shape;269;p34"/>
          <p:cNvSpPr/>
          <p:nvPr/>
        </p:nvSpPr>
        <p:spPr>
          <a:xfrm>
            <a:off x="-24517" y="519002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70" name="Google Shape;270;p34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34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34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3" name="Google Shape;273;p34"/>
          <p:cNvSpPr/>
          <p:nvPr/>
        </p:nvSpPr>
        <p:spPr>
          <a:xfrm>
            <a:off x="-26126" y="135253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274" name="Google Shape;274;p34"/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5" name="Google Shape;275;p34"/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C07400">
                    <a:alpha val="4705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76" name="Google Shape;276;p34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9D0F00">
                    <a:alpha val="4705"/>
                  </a:srgbClr>
                </a:gs>
                <a:gs pos="100000">
                  <a:srgbClr val="9D0F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77" name="Google Shape;277;p34"/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3" t="19265" r="1772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78" name="Google Shape;278;p34"/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83" t="-142508" r="-99563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79" name="Google Shape;279;p34"/>
          <p:cNvSpPr txBox="1">
            <a:spLocks noGrp="1"/>
          </p:cNvSpPr>
          <p:nvPr>
            <p:ph type="title"/>
          </p:nvPr>
        </p:nvSpPr>
        <p:spPr>
          <a:xfrm rot="-420000">
            <a:off x="285870" y="312092"/>
            <a:ext cx="4391191" cy="1368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34"/>
          <p:cNvSpPr txBox="1"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1" name="Google Shape;281;p34"/>
          <p:cNvSpPr txBox="1">
            <a:spLocks noGrp="1"/>
          </p:cNvSpPr>
          <p:nvPr>
            <p:ph type="body" idx="2"/>
          </p:nvPr>
        </p:nvSpPr>
        <p:spPr>
          <a:xfrm>
            <a:off x="839788" y="2638097"/>
            <a:ext cx="5157787" cy="3184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34"/>
          <p:cNvSpPr txBox="1">
            <a:spLocks noGrp="1"/>
          </p:cNvSpPr>
          <p:nvPr>
            <p:ph type="body" idx="3"/>
          </p:nvPr>
        </p:nvSpPr>
        <p:spPr>
          <a:xfrm>
            <a:off x="6172200" y="1942689"/>
            <a:ext cx="5183188" cy="56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3" name="Google Shape;283;p34"/>
          <p:cNvSpPr txBox="1">
            <a:spLocks noGrp="1"/>
          </p:cNvSpPr>
          <p:nvPr>
            <p:ph type="body" idx="4"/>
          </p:nvPr>
        </p:nvSpPr>
        <p:spPr>
          <a:xfrm>
            <a:off x="6172200" y="2638097"/>
            <a:ext cx="5183188" cy="3184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35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286" name="Google Shape;286;p35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87" name="Google Shape;287;p35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88" name="Google Shape;288;p35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35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0" name="Google Shape;290;p35"/>
          <p:cNvSpPr/>
          <p:nvPr/>
        </p:nvSpPr>
        <p:spPr>
          <a:xfrm>
            <a:off x="-24517" y="970945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1" name="Google Shape;291;p35"/>
          <p:cNvSpPr/>
          <p:nvPr/>
        </p:nvSpPr>
        <p:spPr>
          <a:xfrm>
            <a:off x="-26126" y="587196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2" name="Google Shape;292;p35"/>
          <p:cNvSpPr/>
          <p:nvPr/>
        </p:nvSpPr>
        <p:spPr>
          <a:xfrm>
            <a:off x="6083299" y="-12701"/>
            <a:ext cx="1092308" cy="1016100"/>
          </a:xfrm>
          <a:custGeom>
            <a:avLst/>
            <a:gdLst/>
            <a:ahLst/>
            <a:cxnLst/>
            <a:rect l="l" t="t" r="r" b="b"/>
            <a:pathLst>
              <a:path w="1092307" h="1016100" extrusionOk="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rgbClr val="FFAA00">
                  <a:alpha val="4705"/>
                </a:srgbClr>
              </a:gs>
              <a:gs pos="100000">
                <a:srgbClr val="C07400">
                  <a:alpha val="20000"/>
                </a:srgbClr>
              </a:gs>
            </a:gsLst>
            <a:lin ang="31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3" name="Google Shape;293;p35"/>
          <p:cNvSpPr/>
          <p:nvPr/>
        </p:nvSpPr>
        <p:spPr>
          <a:xfrm>
            <a:off x="5972798" y="-12701"/>
            <a:ext cx="1486046" cy="1333631"/>
          </a:xfrm>
          <a:custGeom>
            <a:avLst/>
            <a:gdLst/>
            <a:ahLst/>
            <a:cxnLst/>
            <a:rect l="l" t="t" r="r" b="b"/>
            <a:pathLst>
              <a:path w="1486046" h="1333631" extrusionOk="0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10563" t="-152622" r="-103964" b="10222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4" name="Google Shape;294;p35"/>
          <p:cNvSpPr txBox="1">
            <a:spLocks noGrp="1"/>
          </p:cNvSpPr>
          <p:nvPr>
            <p:ph type="body" idx="1"/>
          </p:nvPr>
        </p:nvSpPr>
        <p:spPr>
          <a:xfrm>
            <a:off x="5180012" y="1347788"/>
            <a:ext cx="6172200" cy="4330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5" name="Google Shape;295;p35"/>
          <p:cNvSpPr txBox="1">
            <a:spLocks noGrp="1"/>
          </p:cNvSpPr>
          <p:nvPr>
            <p:ph type="body" idx="2"/>
          </p:nvPr>
        </p:nvSpPr>
        <p:spPr>
          <a:xfrm>
            <a:off x="839788" y="2806262"/>
            <a:ext cx="3932237" cy="2872065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6" name="Google Shape;296;p35"/>
          <p:cNvSpPr txBox="1">
            <a:spLocks noGrp="1"/>
          </p:cNvSpPr>
          <p:nvPr>
            <p:ph type="title"/>
          </p:nvPr>
        </p:nvSpPr>
        <p:spPr>
          <a:xfrm rot="-372015">
            <a:off x="857494" y="721373"/>
            <a:ext cx="391863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hart Slide">
  <p:cSld name="2_Chart Slid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36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299" name="Google Shape;299;p36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00" name="Google Shape;300;p36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301" name="Google Shape;301;p36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36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3" name="Google Shape;303;p36"/>
          <p:cNvSpPr/>
          <p:nvPr/>
        </p:nvSpPr>
        <p:spPr>
          <a:xfrm>
            <a:off x="-24517" y="970945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4" name="Google Shape;304;p36"/>
          <p:cNvSpPr/>
          <p:nvPr/>
        </p:nvSpPr>
        <p:spPr>
          <a:xfrm>
            <a:off x="-26126" y="587196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5" name="Google Shape;305;p36"/>
          <p:cNvSpPr/>
          <p:nvPr/>
        </p:nvSpPr>
        <p:spPr>
          <a:xfrm>
            <a:off x="6083299" y="-12701"/>
            <a:ext cx="1092308" cy="1016100"/>
          </a:xfrm>
          <a:custGeom>
            <a:avLst/>
            <a:gdLst/>
            <a:ahLst/>
            <a:cxnLst/>
            <a:rect l="l" t="t" r="r" b="b"/>
            <a:pathLst>
              <a:path w="1092307" h="1016100" extrusionOk="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rgbClr val="FFAA00">
                  <a:alpha val="4705"/>
                </a:srgbClr>
              </a:gs>
              <a:gs pos="100000">
                <a:srgbClr val="C07400">
                  <a:alpha val="20000"/>
                </a:srgbClr>
              </a:gs>
            </a:gsLst>
            <a:lin ang="31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6" name="Google Shape;306;p36"/>
          <p:cNvSpPr/>
          <p:nvPr/>
        </p:nvSpPr>
        <p:spPr>
          <a:xfrm>
            <a:off x="5972798" y="-12701"/>
            <a:ext cx="1486046" cy="1333631"/>
          </a:xfrm>
          <a:custGeom>
            <a:avLst/>
            <a:gdLst/>
            <a:ahLst/>
            <a:cxnLst/>
            <a:rect l="l" t="t" r="r" b="b"/>
            <a:pathLst>
              <a:path w="1486046" h="1333631" extrusionOk="0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10563" t="-152622" r="-103964" b="10222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7" name="Google Shape;307;p36"/>
          <p:cNvSpPr>
            <a:spLocks noGrp="1"/>
          </p:cNvSpPr>
          <p:nvPr>
            <p:ph type="pic" idx="2"/>
          </p:nvPr>
        </p:nvSpPr>
        <p:spPr>
          <a:xfrm>
            <a:off x="5183188" y="1347788"/>
            <a:ext cx="6172200" cy="4330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08" name="Google Shape;308;p36"/>
          <p:cNvSpPr txBox="1">
            <a:spLocks noGrp="1"/>
          </p:cNvSpPr>
          <p:nvPr>
            <p:ph type="body" idx="1"/>
          </p:nvPr>
        </p:nvSpPr>
        <p:spPr>
          <a:xfrm>
            <a:off x="839788" y="2603601"/>
            <a:ext cx="3932237" cy="3074726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9" name="Google Shape;309;p36"/>
          <p:cNvSpPr txBox="1">
            <a:spLocks noGrp="1"/>
          </p:cNvSpPr>
          <p:nvPr>
            <p:ph type="title"/>
          </p:nvPr>
        </p:nvSpPr>
        <p:spPr>
          <a:xfrm rot="-371131">
            <a:off x="857652" y="725128"/>
            <a:ext cx="383327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37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12" name="Google Shape;312;p37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314" name="Google Shape;314;p37"/>
          <p:cNvSpPr/>
          <p:nvPr/>
        </p:nvSpPr>
        <p:spPr>
          <a:xfrm>
            <a:off x="-24517" y="519002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5" name="Google Shape;315;p37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7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37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8" name="Google Shape;318;p37"/>
          <p:cNvSpPr/>
          <p:nvPr/>
        </p:nvSpPr>
        <p:spPr>
          <a:xfrm>
            <a:off x="-26126" y="135253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319" name="Google Shape;319;p37"/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320" name="Google Shape;320;p37"/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C07400">
                    <a:alpha val="4705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21" name="Google Shape;321;p37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9D0F00">
                    <a:alpha val="4705"/>
                  </a:srgbClr>
                </a:gs>
                <a:gs pos="100000">
                  <a:srgbClr val="9D0F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22" name="Google Shape;322;p37"/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3" t="19265" r="1772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83" t="-142508" r="-99563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324" name="Google Shape;324;p37"/>
          <p:cNvSpPr txBox="1">
            <a:spLocks noGrp="1"/>
          </p:cNvSpPr>
          <p:nvPr>
            <p:ph type="title"/>
          </p:nvPr>
        </p:nvSpPr>
        <p:spPr>
          <a:xfrm rot="-420000">
            <a:off x="288463" y="354491"/>
            <a:ext cx="43911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38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7" name="Google Shape;327;p38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28" name="Google Shape;328;p38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329" name="Google Shape;329;p38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38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38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32" name="Google Shape;332;p38"/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333" name="Google Shape;333;p38"/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C07400">
                    <a:alpha val="4705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34" name="Google Shape;334;p38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9D0F00">
                    <a:alpha val="4705"/>
                  </a:srgbClr>
                </a:gs>
                <a:gs pos="100000">
                  <a:srgbClr val="9D0F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35" name="Google Shape;335;p38"/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3" t="19265" r="1772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36" name="Google Shape;336;p38"/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83" t="-142508" r="-99563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nual">
  <p:cSld name="Manual">
    <p:bg>
      <p:bgPr>
        <a:solidFill>
          <a:schemeClr val="lt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9"/>
          <p:cNvSpPr/>
          <p:nvPr/>
        </p:nvSpPr>
        <p:spPr>
          <a:xfrm>
            <a:off x="-12778" y="429785"/>
            <a:ext cx="7606299" cy="1490682"/>
          </a:xfrm>
          <a:custGeom>
            <a:avLst/>
            <a:gdLst/>
            <a:ahLst/>
            <a:cxnLst/>
            <a:rect l="l" t="t" r="r" b="b"/>
            <a:pathLst>
              <a:path w="7606298" h="1490681" extrusionOk="0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100000">
                <a:srgbClr val="008EDC">
                  <a:alpha val="20000"/>
                </a:srgbClr>
              </a:gs>
            </a:gsLst>
            <a:lin ang="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39" name="Google Shape;339;p39"/>
          <p:cNvSpPr txBox="1">
            <a:spLocks noGrp="1"/>
          </p:cNvSpPr>
          <p:nvPr>
            <p:ph type="body" idx="1"/>
          </p:nvPr>
        </p:nvSpPr>
        <p:spPr>
          <a:xfrm>
            <a:off x="711200" y="1896003"/>
            <a:ext cx="528638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7000"/>
              <a:buNone/>
              <a:defRPr sz="7000" b="1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0" name="Google Shape;340;p39"/>
          <p:cNvSpPr txBox="1">
            <a:spLocks noGrp="1"/>
          </p:cNvSpPr>
          <p:nvPr>
            <p:ph type="body" idx="2"/>
          </p:nvPr>
        </p:nvSpPr>
        <p:spPr>
          <a:xfrm>
            <a:off x="1185863" y="2088090"/>
            <a:ext cx="310311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1" name="Google Shape;341;p39"/>
          <p:cNvSpPr txBox="1">
            <a:spLocks noGrp="1"/>
          </p:cNvSpPr>
          <p:nvPr>
            <p:ph type="body" idx="3"/>
          </p:nvPr>
        </p:nvSpPr>
        <p:spPr>
          <a:xfrm>
            <a:off x="4804600" y="1896003"/>
            <a:ext cx="528638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7000"/>
              <a:buNone/>
              <a:defRPr sz="7000" b="1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39"/>
          <p:cNvSpPr txBox="1">
            <a:spLocks noGrp="1"/>
          </p:cNvSpPr>
          <p:nvPr>
            <p:ph type="body" idx="4"/>
          </p:nvPr>
        </p:nvSpPr>
        <p:spPr>
          <a:xfrm>
            <a:off x="5349603" y="2088090"/>
            <a:ext cx="2243918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39"/>
          <p:cNvSpPr txBox="1">
            <a:spLocks noGrp="1"/>
          </p:cNvSpPr>
          <p:nvPr>
            <p:ph type="body" idx="5"/>
          </p:nvPr>
        </p:nvSpPr>
        <p:spPr>
          <a:xfrm>
            <a:off x="7890713" y="1913782"/>
            <a:ext cx="528638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7000"/>
              <a:buNone/>
              <a:defRPr sz="7000" b="1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39"/>
          <p:cNvSpPr txBox="1">
            <a:spLocks noGrp="1"/>
          </p:cNvSpPr>
          <p:nvPr>
            <p:ph type="body" idx="6"/>
          </p:nvPr>
        </p:nvSpPr>
        <p:spPr>
          <a:xfrm>
            <a:off x="8435716" y="2105869"/>
            <a:ext cx="2959116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5" name="Google Shape;345;p39"/>
          <p:cNvSpPr txBox="1">
            <a:spLocks noGrp="1"/>
          </p:cNvSpPr>
          <p:nvPr>
            <p:ph type="body" idx="7"/>
          </p:nvPr>
        </p:nvSpPr>
        <p:spPr>
          <a:xfrm>
            <a:off x="891723" y="2943573"/>
            <a:ext cx="169862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39"/>
          <p:cNvSpPr txBox="1">
            <a:spLocks noGrp="1"/>
          </p:cNvSpPr>
          <p:nvPr>
            <p:ph type="body" idx="8"/>
          </p:nvPr>
        </p:nvSpPr>
        <p:spPr>
          <a:xfrm>
            <a:off x="2590348" y="2943573"/>
            <a:ext cx="169862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39"/>
          <p:cNvSpPr txBox="1">
            <a:spLocks noGrp="1"/>
          </p:cNvSpPr>
          <p:nvPr>
            <p:ph type="body" idx="9"/>
          </p:nvPr>
        </p:nvSpPr>
        <p:spPr>
          <a:xfrm>
            <a:off x="4794793" y="2943573"/>
            <a:ext cx="169862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39"/>
          <p:cNvSpPr txBox="1">
            <a:spLocks noGrp="1"/>
          </p:cNvSpPr>
          <p:nvPr>
            <p:ph type="body" idx="13"/>
          </p:nvPr>
        </p:nvSpPr>
        <p:spPr>
          <a:xfrm>
            <a:off x="7876955" y="2942030"/>
            <a:ext cx="3517877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39"/>
          <p:cNvSpPr txBox="1">
            <a:spLocks noGrp="1"/>
          </p:cNvSpPr>
          <p:nvPr>
            <p:ph type="body" idx="14"/>
          </p:nvPr>
        </p:nvSpPr>
        <p:spPr>
          <a:xfrm>
            <a:off x="891722" y="5607548"/>
            <a:ext cx="3397251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39"/>
          <p:cNvSpPr txBox="1">
            <a:spLocks noGrp="1"/>
          </p:cNvSpPr>
          <p:nvPr>
            <p:ph type="body" idx="15"/>
          </p:nvPr>
        </p:nvSpPr>
        <p:spPr>
          <a:xfrm>
            <a:off x="4794792" y="4909834"/>
            <a:ext cx="169862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39"/>
          <p:cNvSpPr txBox="1">
            <a:spLocks noGrp="1"/>
          </p:cNvSpPr>
          <p:nvPr>
            <p:ph type="body" idx="16"/>
          </p:nvPr>
        </p:nvSpPr>
        <p:spPr>
          <a:xfrm>
            <a:off x="7890713" y="4909834"/>
            <a:ext cx="2692939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39"/>
          <p:cNvSpPr>
            <a:spLocks noGrp="1"/>
          </p:cNvSpPr>
          <p:nvPr>
            <p:ph type="pic" idx="17"/>
          </p:nvPr>
        </p:nvSpPr>
        <p:spPr>
          <a:xfrm>
            <a:off x="891723" y="3816446"/>
            <a:ext cx="1636776" cy="1618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53" name="Google Shape;353;p39"/>
          <p:cNvSpPr>
            <a:spLocks noGrp="1"/>
          </p:cNvSpPr>
          <p:nvPr>
            <p:ph type="pic" idx="18"/>
          </p:nvPr>
        </p:nvSpPr>
        <p:spPr>
          <a:xfrm>
            <a:off x="2590348" y="3816446"/>
            <a:ext cx="1636776" cy="1618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54" name="Google Shape;354;p39"/>
          <p:cNvSpPr>
            <a:spLocks noGrp="1"/>
          </p:cNvSpPr>
          <p:nvPr>
            <p:ph type="pic" idx="19"/>
          </p:nvPr>
        </p:nvSpPr>
        <p:spPr>
          <a:xfrm>
            <a:off x="4794793" y="3816446"/>
            <a:ext cx="2048256" cy="89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55" name="Google Shape;355;p39"/>
          <p:cNvSpPr>
            <a:spLocks noGrp="1"/>
          </p:cNvSpPr>
          <p:nvPr>
            <p:ph type="pic" idx="20"/>
          </p:nvPr>
        </p:nvSpPr>
        <p:spPr>
          <a:xfrm>
            <a:off x="7876955" y="3864572"/>
            <a:ext cx="1481328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56" name="Google Shape;356;p39"/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7909560" cy="106984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00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21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55" name="Google Shape;55;p21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6" name="Google Shape;56;p21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57" name="Google Shape;57;p21"/>
          <p:cNvSpPr/>
          <p:nvPr/>
        </p:nvSpPr>
        <p:spPr>
          <a:xfrm>
            <a:off x="-24517" y="519002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21"/>
          <p:cNvSpPr/>
          <p:nvPr/>
        </p:nvSpPr>
        <p:spPr>
          <a:xfrm>
            <a:off x="-26126" y="135253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62" name="Google Shape;62;p21"/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63" name="Google Shape;63;p21"/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C07400">
                    <a:alpha val="4705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64" name="Google Shape;64;p21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9D0F00">
                    <a:alpha val="4705"/>
                  </a:srgbClr>
                </a:gs>
                <a:gs pos="100000">
                  <a:srgbClr val="9D0F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65" name="Google Shape;65;p21"/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3" t="19265" r="1772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66" name="Google Shape;66;p21"/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83" t="-142508" r="-99563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-420000">
            <a:off x="288463" y="354491"/>
            <a:ext cx="43911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911225" y="1825625"/>
            <a:ext cx="1044257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22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1" name="Google Shape;71;p22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72" name="Google Shape;72;p22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73" name="Google Shape;73;p22"/>
          <p:cNvSpPr/>
          <p:nvPr/>
        </p:nvSpPr>
        <p:spPr>
          <a:xfrm>
            <a:off x="-24517" y="519002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22"/>
          <p:cNvSpPr/>
          <p:nvPr/>
        </p:nvSpPr>
        <p:spPr>
          <a:xfrm>
            <a:off x="-26126" y="135253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78" name="Google Shape;78;p22"/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79" name="Google Shape;79;p22"/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C07400">
                    <a:alpha val="4705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0" name="Google Shape;80;p22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9D0F00">
                    <a:alpha val="4705"/>
                  </a:srgbClr>
                </a:gs>
                <a:gs pos="100000">
                  <a:srgbClr val="9D0F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1" name="Google Shape;81;p22"/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3" t="19265" r="1772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2" name="Google Shape;82;p22"/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83" t="-142508" r="-99563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83" name="Google Shape;83;p22"/>
          <p:cNvSpPr txBox="1">
            <a:spLocks noGrp="1"/>
          </p:cNvSpPr>
          <p:nvPr>
            <p:ph type="title"/>
          </p:nvPr>
        </p:nvSpPr>
        <p:spPr>
          <a:xfrm rot="-420000">
            <a:off x="288463" y="354491"/>
            <a:ext cx="43911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397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397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Image">
  <p:cSld name="Section Header with Imag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23"/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88" name="Google Shape;88;p23"/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/>
              <a:ahLst/>
              <a:cxnLst/>
              <a:rect l="l" t="t" r="r" b="b"/>
              <a:pathLst>
                <a:path w="3086392" h="3988178" extrusionOk="0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000">
                  <a:schemeClr val="lt1"/>
                </a:gs>
                <a:gs pos="100000">
                  <a:srgbClr val="FFAA00">
                    <a:alpha val="49803"/>
                  </a:srgbClr>
                </a:gs>
              </a:gsLst>
              <a:lin ang="4278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9" name="Google Shape;89;p23"/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/>
              <a:ahLst/>
              <a:cxnLst/>
              <a:rect l="l" t="t" r="r" b="b"/>
              <a:pathLst>
                <a:path w="9233775" h="6350602" extrusionOk="0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3000">
                  <a:schemeClr val="accent5"/>
                </a:gs>
                <a:gs pos="100000">
                  <a:schemeClr val="lt2"/>
                </a:gs>
              </a:gsLst>
              <a:lin ang="81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90" name="Google Shape;90;p23"/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/>
              <a:ahLst/>
              <a:cxnLst/>
              <a:rect l="l" t="t" r="r" b="b"/>
              <a:pathLst>
                <a:path w="8928946" h="6109279" extrusionOk="0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91" name="Google Shape;91;p23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2" name="Google Shape;92;p23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93" name="Google Shape;93;p23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94" name="Google Shape;94;p23"/>
          <p:cNvSpPr/>
          <p:nvPr/>
        </p:nvSpPr>
        <p:spPr>
          <a:xfrm>
            <a:off x="-24517" y="970945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5" name="Google Shape;95;p23"/>
          <p:cNvSpPr>
            <a:spLocks noGrp="1"/>
          </p:cNvSpPr>
          <p:nvPr>
            <p:ph type="pic" idx="2"/>
          </p:nvPr>
        </p:nvSpPr>
        <p:spPr>
          <a:xfrm>
            <a:off x="3314240" y="793217"/>
            <a:ext cx="8877760" cy="6064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" name="Google Shape;99;p23"/>
          <p:cNvSpPr/>
          <p:nvPr/>
        </p:nvSpPr>
        <p:spPr>
          <a:xfrm>
            <a:off x="-26126" y="587196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0" name="Google Shape;100;p23"/>
          <p:cNvSpPr txBox="1">
            <a:spLocks noGrp="1"/>
          </p:cNvSpPr>
          <p:nvPr>
            <p:ph type="title"/>
          </p:nvPr>
        </p:nvSpPr>
        <p:spPr>
          <a:xfrm rot="-360000">
            <a:off x="803491" y="1001491"/>
            <a:ext cx="4065084" cy="70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 sz="40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23"/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102" name="Google Shape;102;p23"/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C07400">
                    <a:alpha val="4705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03" name="Google Shape;103;p23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9D0F00">
                    <a:alpha val="4705"/>
                  </a:srgbClr>
                </a:gs>
                <a:gs pos="100000">
                  <a:srgbClr val="9D0F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04" name="Google Shape;104;p23"/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3" t="19265" r="1772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05" name="Google Shape;105;p23"/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83" t="-142508" r="-99563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25"/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4" name="Google Shape;124;p25"/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/>
              <a:ahLst/>
              <a:cxnLst/>
              <a:rect l="l" t="t" r="r" b="b"/>
              <a:pathLst>
                <a:path w="3086392" h="3988178" extrusionOk="0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000">
                  <a:schemeClr val="lt1"/>
                </a:gs>
                <a:gs pos="100000">
                  <a:srgbClr val="FFAA00">
                    <a:alpha val="49803"/>
                  </a:srgbClr>
                </a:gs>
              </a:gsLst>
              <a:lin ang="4278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25" name="Google Shape;125;p25"/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/>
              <a:ahLst/>
              <a:cxnLst/>
              <a:rect l="l" t="t" r="r" b="b"/>
              <a:pathLst>
                <a:path w="9233775" h="6350602" extrusionOk="0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3000">
                  <a:schemeClr val="accent5"/>
                </a:gs>
                <a:gs pos="100000">
                  <a:schemeClr val="lt2"/>
                </a:gs>
              </a:gsLst>
              <a:lin ang="81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26" name="Google Shape;126;p25"/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/>
              <a:ahLst/>
              <a:cxnLst/>
              <a:rect l="l" t="t" r="r" b="b"/>
              <a:pathLst>
                <a:path w="8928946" h="6109279" extrusionOk="0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127" name="Google Shape;127;p25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8" name="Google Shape;128;p25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29" name="Google Shape;129;p25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130" name="Google Shape;130;p25"/>
          <p:cNvSpPr/>
          <p:nvPr/>
        </p:nvSpPr>
        <p:spPr>
          <a:xfrm>
            <a:off x="-24517" y="970945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1" name="Google Shape;131;p25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" name="Google Shape;134;p25"/>
          <p:cNvSpPr/>
          <p:nvPr/>
        </p:nvSpPr>
        <p:spPr>
          <a:xfrm>
            <a:off x="-26126" y="587196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 rot="-360000">
            <a:off x="803491" y="1001491"/>
            <a:ext cx="4065084" cy="70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 sz="40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6" name="Google Shape;136;p25"/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137" name="Google Shape;137;p25"/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C07400">
                    <a:alpha val="4705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38" name="Google Shape;138;p25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9D0F00">
                    <a:alpha val="4705"/>
                  </a:srgbClr>
                </a:gs>
                <a:gs pos="100000">
                  <a:srgbClr val="9D0F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39" name="Google Shape;139;p25"/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3" t="19265" r="1772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40" name="Google Shape;140;p25"/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83" t="-142508" r="-99563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141" name="Google Shape;141;p25"/>
          <p:cNvSpPr txBox="1"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2000"/>
              <a:buNone/>
              <a:defRPr sz="2000">
                <a:solidFill>
                  <a:srgbClr val="BB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800"/>
              <a:buNone/>
              <a:defRPr sz="1800">
                <a:solidFill>
                  <a:srgbClr val="BB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Slide">
  <p:cSld name="Table Slide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26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44" name="Google Shape;144;p26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45" name="Google Shape;145;p26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146" name="Google Shape;146;p26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" name="Google Shape;148;p26"/>
          <p:cNvSpPr/>
          <p:nvPr/>
        </p:nvSpPr>
        <p:spPr>
          <a:xfrm>
            <a:off x="-24517" y="970945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9" name="Google Shape;149;p26"/>
          <p:cNvSpPr/>
          <p:nvPr/>
        </p:nvSpPr>
        <p:spPr>
          <a:xfrm>
            <a:off x="-26126" y="587196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body" idx="1"/>
          </p:nvPr>
        </p:nvSpPr>
        <p:spPr>
          <a:xfrm>
            <a:off x="748030" y="3314576"/>
            <a:ext cx="3200400" cy="1700784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144000" tIns="108000" rIns="108000" bIns="1080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2000"/>
              <a:buNone/>
              <a:defRPr sz="2000">
                <a:solidFill>
                  <a:srgbClr val="BB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800"/>
              <a:buNone/>
              <a:defRPr sz="1800">
                <a:solidFill>
                  <a:srgbClr val="BB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6"/>
          <p:cNvSpPr/>
          <p:nvPr/>
        </p:nvSpPr>
        <p:spPr>
          <a:xfrm>
            <a:off x="2641930" y="5658793"/>
            <a:ext cx="1842058" cy="1206865"/>
          </a:xfrm>
          <a:custGeom>
            <a:avLst/>
            <a:gdLst/>
            <a:ahLst/>
            <a:cxnLst/>
            <a:rect l="l" t="t" r="r" b="b"/>
            <a:pathLst>
              <a:path w="1842057" h="1206865" extrusionOk="0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rgbClr val="C07400">
                  <a:alpha val="4705"/>
                </a:srgbClr>
              </a:gs>
              <a:gs pos="100000">
                <a:srgbClr val="C07400">
                  <a:alpha val="20000"/>
                </a:srgbClr>
              </a:gs>
            </a:gsLst>
            <a:lin ang="834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2847733" y="5524132"/>
            <a:ext cx="2045319" cy="1346608"/>
          </a:xfrm>
          <a:custGeom>
            <a:avLst/>
            <a:gdLst/>
            <a:ahLst/>
            <a:cxnLst/>
            <a:rect l="l" t="t" r="r" b="b"/>
            <a:pathLst>
              <a:path w="2045319" h="1346607" extrusionOk="0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76814" t="10701" r="6335" b="-114607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9"/>
          <p:cNvGrpSpPr/>
          <p:nvPr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181" name="Google Shape;181;p29"/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/>
              <a:ahLst/>
              <a:cxnLst/>
              <a:rect l="l" t="t" r="r" b="b"/>
              <a:pathLst>
                <a:path w="5526207" h="2007220" extrusionOk="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0">
                  <a:srgbClr val="008EDC">
                    <a:alpha val="9803"/>
                  </a:srgbClr>
                </a:gs>
                <a:gs pos="22000">
                  <a:srgbClr val="008EDC">
                    <a:alpha val="9803"/>
                  </a:srgbClr>
                </a:gs>
                <a:gs pos="100000">
                  <a:srgbClr val="008EDC">
                    <a:alpha val="40000"/>
                  </a:srgbClr>
                </a:gs>
              </a:gsLst>
              <a:lin ang="102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/>
              <a:ahLst/>
              <a:cxnLst/>
              <a:rect l="l" t="t" r="r" b="b"/>
              <a:pathLst>
                <a:path w="4941827" h="2591601" extrusionOk="0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183" name="Google Shape;183;p29"/>
          <p:cNvSpPr/>
          <p:nvPr/>
        </p:nvSpPr>
        <p:spPr>
          <a:xfrm>
            <a:off x="5886429" y="5240536"/>
            <a:ext cx="1486046" cy="1625760"/>
          </a:xfrm>
          <a:custGeom>
            <a:avLst/>
            <a:gdLst/>
            <a:ahLst/>
            <a:cxnLst/>
            <a:rect l="l" t="t" r="r" b="b"/>
            <a:pathLst>
              <a:path w="1486046" h="1625760" extrusionOk="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rgbClr val="3DA800">
                  <a:alpha val="4705"/>
                </a:srgbClr>
              </a:gs>
              <a:gs pos="100000">
                <a:srgbClr val="1F7100">
                  <a:alpha val="20000"/>
                </a:srgbClr>
              </a:gs>
            </a:gsLst>
            <a:lin ang="744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4" name="Google Shape;184;p29"/>
          <p:cNvSpPr/>
          <p:nvPr/>
        </p:nvSpPr>
        <p:spPr>
          <a:xfrm>
            <a:off x="-13301" y="298479"/>
            <a:ext cx="2679964" cy="762075"/>
          </a:xfrm>
          <a:custGeom>
            <a:avLst/>
            <a:gdLst/>
            <a:ahLst/>
            <a:cxnLst/>
            <a:rect l="l" t="t" r="r" b="b"/>
            <a:pathLst>
              <a:path w="2679963" h="762075" extrusionOk="0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rgbClr val="D30F00">
                  <a:alpha val="4705"/>
                </a:srgbClr>
              </a:gs>
              <a:gs pos="100000">
                <a:srgbClr val="9D0F00">
                  <a:alpha val="20000"/>
                </a:srgbClr>
              </a:gs>
            </a:gsLst>
            <a:lin ang="984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5" name="Google Shape;185;p29"/>
          <p:cNvSpPr/>
          <p:nvPr/>
        </p:nvSpPr>
        <p:spPr>
          <a:xfrm>
            <a:off x="6083299" y="-12701"/>
            <a:ext cx="1092308" cy="1016100"/>
          </a:xfrm>
          <a:custGeom>
            <a:avLst/>
            <a:gdLst/>
            <a:ahLst/>
            <a:cxnLst/>
            <a:rect l="l" t="t" r="r" b="b"/>
            <a:pathLst>
              <a:path w="1092307" h="1016100" extrusionOk="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rgbClr val="FFAA00">
                  <a:alpha val="4705"/>
                </a:srgbClr>
              </a:gs>
              <a:gs pos="100000">
                <a:srgbClr val="C07400">
                  <a:alpha val="20000"/>
                </a:srgbClr>
              </a:gs>
            </a:gsLst>
            <a:lin ang="31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6" name="Google Shape;186;p29"/>
          <p:cNvSpPr/>
          <p:nvPr/>
        </p:nvSpPr>
        <p:spPr>
          <a:xfrm>
            <a:off x="7752243" y="4099514"/>
            <a:ext cx="4445438" cy="1105009"/>
          </a:xfrm>
          <a:custGeom>
            <a:avLst/>
            <a:gdLst/>
            <a:ahLst/>
            <a:cxnLst/>
            <a:rect l="l" t="t" r="r" b="b"/>
            <a:pathLst>
              <a:path w="4445437" h="1105008" extrusionOk="0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rgbClr val="D30F00">
                  <a:alpha val="4705"/>
                </a:srgbClr>
              </a:gs>
              <a:gs pos="100000">
                <a:srgbClr val="9D0F00">
                  <a:alpha val="20000"/>
                </a:srgbClr>
              </a:gs>
            </a:gsLst>
            <a:lin ang="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7" name="Google Shape;187;p29"/>
          <p:cNvSpPr/>
          <p:nvPr/>
        </p:nvSpPr>
        <p:spPr>
          <a:xfrm>
            <a:off x="-13301" y="237513"/>
            <a:ext cx="2895885" cy="1028801"/>
          </a:xfrm>
          <a:custGeom>
            <a:avLst/>
            <a:gdLst/>
            <a:ahLst/>
            <a:cxnLst/>
            <a:rect l="l" t="t" r="r" b="b"/>
            <a:pathLst>
              <a:path w="2895885" h="1028801" extrusionOk="0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39710" t="16305" r="1768" b="-2135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8" name="Google Shape;188;p29"/>
          <p:cNvSpPr/>
          <p:nvPr/>
        </p:nvSpPr>
        <p:spPr>
          <a:xfrm>
            <a:off x="5972798" y="-12701"/>
            <a:ext cx="1486046" cy="1333631"/>
          </a:xfrm>
          <a:custGeom>
            <a:avLst/>
            <a:gdLst/>
            <a:ahLst/>
            <a:cxnLst/>
            <a:rect l="l" t="t" r="r" b="b"/>
            <a:pathLst>
              <a:path w="1486046" h="1333631" extrusionOk="0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10610" t="-169909" r="-117937" b="10061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9" name="Google Shape;189;p29"/>
          <p:cNvSpPr/>
          <p:nvPr/>
        </p:nvSpPr>
        <p:spPr>
          <a:xfrm>
            <a:off x="6033764" y="5121144"/>
            <a:ext cx="1714669" cy="1740071"/>
          </a:xfrm>
          <a:custGeom>
            <a:avLst/>
            <a:gdLst/>
            <a:ahLst/>
            <a:cxnLst/>
            <a:rect l="l" t="t" r="r" b="b"/>
            <a:pathLst>
              <a:path w="1714668" h="1740071" extrusionOk="0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67193" t="6185" r="8110" b="-100454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0" name="Google Shape;190;p29"/>
          <p:cNvSpPr/>
          <p:nvPr/>
        </p:nvSpPr>
        <p:spPr>
          <a:xfrm>
            <a:off x="8228540" y="3516857"/>
            <a:ext cx="3975491" cy="1663864"/>
          </a:xfrm>
          <a:custGeom>
            <a:avLst/>
            <a:gdLst/>
            <a:ahLst/>
            <a:cxnLst/>
            <a:rect l="l" t="t" r="r" b="b"/>
            <a:pathLst>
              <a:path w="3975491" h="1663863" extrusionOk="0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1" name="Google Shape;191;p29"/>
          <p:cNvSpPr txBox="1">
            <a:spLocks noGrp="1"/>
          </p:cNvSpPr>
          <p:nvPr>
            <p:ph type="title"/>
          </p:nvPr>
        </p:nvSpPr>
        <p:spPr>
          <a:xfrm rot="840000">
            <a:off x="7388594" y="2045086"/>
            <a:ext cx="482121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Comic Sans MS"/>
              <a:buNone/>
              <a:defRPr sz="5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29"/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193" name="Google Shape;193;p29"/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/>
              <a:ahLst/>
              <a:cxnLst/>
              <a:rect l="l" t="t" r="r" b="b"/>
              <a:pathLst>
                <a:path w="6431657" h="2511771" extrusionOk="0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rgbClr val="FFAA00">
                    <a:alpha val="4705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5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/>
              <a:ahLst/>
              <a:cxnLst/>
              <a:rect l="l" t="t" r="r" b="b"/>
              <a:pathLst>
                <a:path w="6444342" h="5936914" extrusionOk="0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lt2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/>
              <a:ahLst/>
              <a:cxnLst/>
              <a:rect l="l" t="t" r="r" b="b"/>
              <a:pathLst>
                <a:path w="6114514" h="5366057" extrusionOk="0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196" name="Google Shape;196;p29"/>
          <p:cNvSpPr>
            <a:spLocks noGrp="1"/>
          </p:cNvSpPr>
          <p:nvPr>
            <p:ph type="pic" idx="2"/>
          </p:nvPr>
        </p:nvSpPr>
        <p:spPr>
          <a:xfrm>
            <a:off x="-1600" y="1096296"/>
            <a:ext cx="6052552" cy="5259842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97" name="Google Shape;197;p29"/>
          <p:cNvSpPr txBox="1">
            <a:spLocks noGrp="1"/>
          </p:cNvSpPr>
          <p:nvPr>
            <p:ph type="body" idx="1"/>
          </p:nvPr>
        </p:nvSpPr>
        <p:spPr>
          <a:xfrm rot="720000">
            <a:off x="8526498" y="4052877"/>
            <a:ext cx="3689627" cy="64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30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200" name="Google Shape;200;p30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01" name="Google Shape;201;p30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02" name="Google Shape;202;p30"/>
          <p:cNvSpPr/>
          <p:nvPr/>
        </p:nvSpPr>
        <p:spPr>
          <a:xfrm>
            <a:off x="-24517" y="519002"/>
            <a:ext cx="4593600" cy="1238400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803"/>
                </a:srgbClr>
              </a:gs>
              <a:gs pos="88000">
                <a:srgbClr val="008EDC">
                  <a:alpha val="49803"/>
                </a:srgbClr>
              </a:gs>
              <a:gs pos="100000">
                <a:srgbClr val="008EDC">
                  <a:alpha val="49803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3" name="Google Shape;203;p30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0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6" name="Google Shape;206;p30"/>
          <p:cNvSpPr/>
          <p:nvPr/>
        </p:nvSpPr>
        <p:spPr>
          <a:xfrm>
            <a:off x="-26126" y="135253"/>
            <a:ext cx="4885313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207" name="Google Shape;207;p30"/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08" name="Google Shape;208;p30"/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C07400">
                    <a:alpha val="4705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8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09" name="Google Shape;209;p30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9D0F00">
                    <a:alpha val="4705"/>
                  </a:srgbClr>
                </a:gs>
                <a:gs pos="100000">
                  <a:srgbClr val="9D0F00">
                    <a:alpha val="20000"/>
                  </a:srgbClr>
                </a:gs>
              </a:gsLst>
              <a:lin ang="984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10" name="Google Shape;210;p30"/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3" t="19265" r="1772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11" name="Google Shape;211;p30"/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83" t="-142508" r="-99563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12" name="Google Shape;212;p30"/>
          <p:cNvSpPr txBox="1">
            <a:spLocks noGrp="1"/>
          </p:cNvSpPr>
          <p:nvPr>
            <p:ph type="title"/>
          </p:nvPr>
        </p:nvSpPr>
        <p:spPr>
          <a:xfrm rot="-420000">
            <a:off x="288463" y="354491"/>
            <a:ext cx="43911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0"/>
          <p:cNvSpPr txBox="1">
            <a:spLocks noGrp="1"/>
          </p:cNvSpPr>
          <p:nvPr>
            <p:ph type="body" idx="1"/>
          </p:nvPr>
        </p:nvSpPr>
        <p:spPr>
          <a:xfrm>
            <a:off x="1444441" y="2373246"/>
            <a:ext cx="9303119" cy="211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Layout 2">
  <p:cSld name="Text Layout 2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31"/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216" name="Google Shape;216;p31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882"/>
                  </a:srgbClr>
                </a:gs>
                <a:gs pos="3000">
                  <a:srgbClr val="3DA800">
                    <a:alpha val="5882"/>
                  </a:srgbClr>
                </a:gs>
                <a:gs pos="100000">
                  <a:srgbClr val="3DA800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17" name="Google Shape;217;p31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18" name="Google Shape;218;p31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1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21" name="Google Shape;221;p31"/>
          <p:cNvGrpSpPr/>
          <p:nvPr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222" name="Google Shape;222;p31"/>
            <p:cNvSpPr/>
            <p:nvPr/>
          </p:nvSpPr>
          <p:spPr>
            <a:xfrm>
              <a:off x="-24517" y="970945"/>
              <a:ext cx="4593600" cy="1238400"/>
            </a:xfrm>
            <a:custGeom>
              <a:avLst/>
              <a:gdLst/>
              <a:ahLst/>
              <a:cxnLst/>
              <a:rect l="l" t="t" r="r" b="b"/>
              <a:pathLst>
                <a:path w="3457575" h="942975" extrusionOk="0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>
              <a:gsLst>
                <a:gs pos="0">
                  <a:srgbClr val="008EDC">
                    <a:alpha val="9803"/>
                  </a:srgbClr>
                </a:gs>
                <a:gs pos="88000">
                  <a:srgbClr val="008EDC">
                    <a:alpha val="49803"/>
                  </a:srgbClr>
                </a:gs>
                <a:gs pos="100000">
                  <a:srgbClr val="008EDC">
                    <a:alpha val="49803"/>
                  </a:srgbClr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23" name="Google Shape;223;p31"/>
            <p:cNvSpPr/>
            <p:nvPr/>
          </p:nvSpPr>
          <p:spPr>
            <a:xfrm>
              <a:off x="-26126" y="587196"/>
              <a:ext cx="4885313" cy="1632656"/>
            </a:xfrm>
            <a:custGeom>
              <a:avLst/>
              <a:gdLst/>
              <a:ahLst/>
              <a:cxnLst/>
              <a:rect l="l" t="t" r="r" b="b"/>
              <a:pathLst>
                <a:path w="4885312" h="1632656" extrusionOk="0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24" name="Google Shape;224;p31"/>
          <p:cNvSpPr txBox="1">
            <a:spLocks noGrp="1"/>
          </p:cNvSpPr>
          <p:nvPr>
            <p:ph type="title"/>
          </p:nvPr>
        </p:nvSpPr>
        <p:spPr>
          <a:xfrm rot="360000">
            <a:off x="7354844" y="895259"/>
            <a:ext cx="4735459" cy="1012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1"/>
          <p:cNvSpPr txBox="1">
            <a:spLocks noGrp="1"/>
          </p:cNvSpPr>
          <p:nvPr>
            <p:ph type="body" idx="1"/>
          </p:nvPr>
        </p:nvSpPr>
        <p:spPr>
          <a:xfrm>
            <a:off x="6879053" y="2442380"/>
            <a:ext cx="3913632" cy="804672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144000" tIns="108000" rIns="108000" bIns="1080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2000"/>
              <a:buNone/>
              <a:defRPr sz="2000">
                <a:solidFill>
                  <a:srgbClr val="BB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800"/>
              <a:buNone/>
              <a:defRPr sz="1800">
                <a:solidFill>
                  <a:srgbClr val="BB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8888"/>
              </a:buClr>
              <a:buSzPts val="1600"/>
              <a:buNone/>
              <a:defRPr sz="1600">
                <a:solidFill>
                  <a:srgbClr val="BB8888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31"/>
          <p:cNvSpPr txBox="1">
            <a:spLocks noGrp="1"/>
          </p:cNvSpPr>
          <p:nvPr>
            <p:ph type="body" idx="2"/>
          </p:nvPr>
        </p:nvSpPr>
        <p:spPr>
          <a:xfrm>
            <a:off x="6932841" y="3401290"/>
            <a:ext cx="4347933" cy="693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31"/>
          <p:cNvSpPr txBox="1">
            <a:spLocks noGrp="1"/>
          </p:cNvSpPr>
          <p:nvPr>
            <p:ph type="body" idx="3"/>
          </p:nvPr>
        </p:nvSpPr>
        <p:spPr>
          <a:xfrm>
            <a:off x="6932841" y="4200309"/>
            <a:ext cx="4347933" cy="140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28" name="Google Shape;228;p31"/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29" name="Google Shape;229;p31"/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/>
              <a:ahLst/>
              <a:cxnLst/>
              <a:rect l="l" t="t" r="r" b="b"/>
              <a:pathLst>
                <a:path w="6396137" h="1759509" extrusionOk="0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rgbClr val="FFAA00">
                    <a:alpha val="49803"/>
                  </a:srgbClr>
                </a:gs>
                <a:gs pos="100000">
                  <a:srgbClr val="FFAA00">
                    <a:alpha val="5882"/>
                  </a:srgbClr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30" name="Google Shape;230;p31"/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/>
              <a:ahLst/>
              <a:cxnLst/>
              <a:rect l="l" t="t" r="r" b="b"/>
              <a:pathLst>
                <a:path w="6418971" h="5683200" extrusionOk="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lt2"/>
                </a:gs>
              </a:gsLst>
              <a:lin ang="8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31" name="Google Shape;231;p31"/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/>
              <a:ahLst/>
              <a:cxnLst/>
              <a:rect l="l" t="t" r="r" b="b"/>
              <a:pathLst>
                <a:path w="6114514" h="5404114" extrusionOk="0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32" name="Google Shape;232;p31"/>
          <p:cNvSpPr>
            <a:spLocks noGrp="1"/>
          </p:cNvSpPr>
          <p:nvPr>
            <p:ph type="pic" idx="4"/>
          </p:nvPr>
        </p:nvSpPr>
        <p:spPr>
          <a:xfrm>
            <a:off x="-694" y="0"/>
            <a:ext cx="6065966" cy="535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mic Sans MS"/>
              <a:buNone/>
              <a:defRPr sz="4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 i="0" u="none" strike="noStrike" cap="none">
                <a:solidFill>
                  <a:srgbClr val="BB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 i="0" u="none" strike="noStrike" cap="non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hyperlink" Target="https://www.youtube.com/watch?v=Xb29Js0wehg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comments" Target="../comments/comment1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"/>
          <p:cNvSpPr txBox="1">
            <a:spLocks noGrp="1"/>
          </p:cNvSpPr>
          <p:nvPr>
            <p:ph type="title"/>
          </p:nvPr>
        </p:nvSpPr>
        <p:spPr>
          <a:xfrm>
            <a:off x="6096000" y="1496819"/>
            <a:ext cx="4871803" cy="39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buSzPts val="3600"/>
            </a:pPr>
            <a:r>
              <a:rPr lang="en-US" sz="3600" dirty="0"/>
              <a:t>Today is Thursday , May 28</a:t>
            </a:r>
            <a:r>
              <a:rPr lang="en-US" sz="3600" baseline="30000" dirty="0"/>
              <a:t>th</a:t>
            </a:r>
            <a:br>
              <a:rPr lang="en-US" sz="3600" dirty="0"/>
            </a:br>
            <a:r>
              <a:rPr lang="en-US" sz="3600" dirty="0"/>
              <a:t>Let’s Start our day  and get moving with a good morning song</a:t>
            </a:r>
            <a:br>
              <a:rPr lang="en-US" sz="3600" dirty="0"/>
            </a:br>
            <a:br>
              <a:rPr lang="en-US" sz="3600" dirty="0"/>
            </a:br>
            <a:r>
              <a:rPr lang="en-US" sz="2000" dirty="0">
                <a:hlinkClick r:id="rId5"/>
              </a:rPr>
              <a:t>https://www.youtube.com/watch?v=Xb29Js0wehg</a:t>
            </a:r>
            <a:br>
              <a:rPr lang="en-US" sz="3600" dirty="0"/>
            </a:br>
            <a:endParaRPr sz="2000" dirty="0"/>
          </a:p>
        </p:txBody>
      </p:sp>
      <p:sp>
        <p:nvSpPr>
          <p:cNvPr id="370" name="Google Shape;370;p2"/>
          <p:cNvSpPr txBox="1">
            <a:spLocks noGrp="1"/>
          </p:cNvSpPr>
          <p:nvPr>
            <p:ph type="body" idx="1"/>
          </p:nvPr>
        </p:nvSpPr>
        <p:spPr>
          <a:xfrm>
            <a:off x="748030" y="2442380"/>
            <a:ext cx="3913632" cy="804672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144000" tIns="72000" rIns="91425" bIns="720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Today We will ………</a:t>
            </a:r>
            <a:endParaRPr/>
          </a:p>
        </p:txBody>
      </p:sp>
      <p:sp>
        <p:nvSpPr>
          <p:cNvPr id="371" name="Google Shape;371;p2"/>
          <p:cNvSpPr txBox="1">
            <a:spLocks noGrp="1"/>
          </p:cNvSpPr>
          <p:nvPr>
            <p:ph type="body" idx="2"/>
          </p:nvPr>
        </p:nvSpPr>
        <p:spPr>
          <a:xfrm>
            <a:off x="808990" y="3392622"/>
            <a:ext cx="3913188" cy="224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0000" lvl="0" indent="-180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</a:pPr>
            <a:r>
              <a:rPr lang="en-US" dirty="0"/>
              <a:t>Writing- Writing a story</a:t>
            </a:r>
            <a:endParaRPr dirty="0"/>
          </a:p>
          <a:p>
            <a:pPr marL="180000" lvl="0" indent="-180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</a:pPr>
            <a:r>
              <a:rPr lang="en-US" dirty="0"/>
              <a:t>Literacy- reviewing diagraphs and  vowels </a:t>
            </a:r>
            <a:endParaRPr dirty="0"/>
          </a:p>
          <a:p>
            <a:pPr marL="180000" lvl="0" indent="-180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</a:pPr>
            <a:r>
              <a:rPr lang="en-US" dirty="0"/>
              <a:t>Math-   reviewing counting faces and vertices of  3-D shapes</a:t>
            </a:r>
            <a:endParaRPr dirty="0"/>
          </a:p>
          <a:p>
            <a:pPr marL="180000" lvl="0" indent="-78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endParaRPr dirty="0"/>
          </a:p>
        </p:txBody>
      </p:sp>
      <p:sp>
        <p:nvSpPr>
          <p:cNvPr id="372" name="Google Shape;372;p2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373" name="Google Shape;373;p2"/>
          <p:cNvSpPr txBox="1"/>
          <p:nvPr/>
        </p:nvSpPr>
        <p:spPr>
          <a:xfrm rot="-298891">
            <a:off x="282619" y="1035154"/>
            <a:ext cx="419018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Good Morning!</a:t>
            </a:r>
            <a:br>
              <a:rPr lang="en-US" sz="3600" b="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endParaRPr sz="18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74" name="Google Shape;374;p2"/>
          <p:cNvSpPr txBox="1">
            <a:spLocks noGrp="1"/>
          </p:cNvSpPr>
          <p:nvPr>
            <p:ph type="ftr" idx="11"/>
          </p:nvPr>
        </p:nvSpPr>
        <p:spPr>
          <a:xfrm>
            <a:off x="2765584" y="6012510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5 minutes </a:t>
            </a:r>
            <a:endParaRPr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04F7F5D1-DEFB-49F7-B300-31164416A31B}"/>
              </a:ext>
            </a:extLst>
          </p:cNvPr>
          <p:cNvSpPr/>
          <p:nvPr/>
        </p:nvSpPr>
        <p:spPr>
          <a:xfrm rot="20917401">
            <a:off x="4390046" y="661182"/>
            <a:ext cx="1630278" cy="4968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D8287-B98F-4B5A-9EAB-36176EFFF53C}"/>
              </a:ext>
            </a:extLst>
          </p:cNvPr>
          <p:cNvSpPr txBox="1"/>
          <p:nvPr/>
        </p:nvSpPr>
        <p:spPr>
          <a:xfrm>
            <a:off x="6080636" y="327268"/>
            <a:ext cx="12157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Click the speaker on each page to hear instructions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A54699-54A5-4C32-A32F-B36A98CA8B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47462" y="9332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0584AC-B6EB-4E3D-9C4F-CE6784DB43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A7528A-33BD-4B22-8FE2-A39B715A2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Comprehension assignment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CE0EB8-288F-4BE3-9364-583587CAE1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8" r="4089" b="4120"/>
          <a:stretch/>
        </p:blipFill>
        <p:spPr>
          <a:xfrm>
            <a:off x="5104789" y="91854"/>
            <a:ext cx="4996473" cy="668521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10BE06-DC98-4058-B177-905493FDB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2308" y="421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5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9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 minutes</a:t>
            </a:r>
            <a:endParaRPr dirty="0"/>
          </a:p>
        </p:txBody>
      </p:sp>
      <p:sp>
        <p:nvSpPr>
          <p:cNvPr id="442" name="Google Shape;442;p9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443" name="Google Shape;443;p9"/>
          <p:cNvSpPr txBox="1">
            <a:spLocks noGrp="1"/>
          </p:cNvSpPr>
          <p:nvPr>
            <p:ph type="title"/>
          </p:nvPr>
        </p:nvSpPr>
        <p:spPr>
          <a:xfrm rot="-360000">
            <a:off x="803491" y="1001491"/>
            <a:ext cx="4065084" cy="70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/>
              <a:t>Brain Break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95D9D-821B-449B-8C01-32B49E11F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7702" y="4810762"/>
            <a:ext cx="7319700" cy="1500187"/>
          </a:xfrm>
        </p:spPr>
        <p:txBody>
          <a:bodyPr>
            <a:normAutofit fontScale="85000" lnSpcReduction="10000"/>
          </a:bodyPr>
          <a:lstStyle/>
          <a:p>
            <a:r>
              <a:rPr lang="en-US" sz="6600" dirty="0"/>
              <a:t>10 of each exercise </a:t>
            </a:r>
          </a:p>
        </p:txBody>
      </p:sp>
      <p:pic>
        <p:nvPicPr>
          <p:cNvPr id="3074" name="Picture 2" descr="Image result for jumping jacks kids | School board decoration ...">
            <a:extLst>
              <a:ext uri="{FF2B5EF4-FFF2-40B4-BE49-F238E27FC236}">
                <a16:creationId xmlns:a16="http://schemas.microsoft.com/office/drawing/2014/main" id="{386CE377-78D6-4E05-A319-B227F1BA0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282" y="1201511"/>
            <a:ext cx="2349776" cy="302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ush-up Sit-up Stock Photography Physical Exercise Jumping Jack ...">
            <a:extLst>
              <a:ext uri="{FF2B5EF4-FFF2-40B4-BE49-F238E27FC236}">
                <a16:creationId xmlns:a16="http://schemas.microsoft.com/office/drawing/2014/main" id="{168FD086-1C7E-4303-A664-411203BDB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3" y="2371725"/>
            <a:ext cx="3638261" cy="257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lipart: jumping jacks | Jumping Jacks — Stock Photo © lenmdp #4133121">
            <a:extLst>
              <a:ext uri="{FF2B5EF4-FFF2-40B4-BE49-F238E27FC236}">
                <a16:creationId xmlns:a16="http://schemas.microsoft.com/office/drawing/2014/main" id="{12390F80-1FC5-4884-B88C-3E01D14D7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355" y="1912872"/>
            <a:ext cx="2430855" cy="282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12089E-B694-4828-B2FA-2F412C8AD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10403" y="79095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0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 minutes</a:t>
            </a:r>
            <a:endParaRPr/>
          </a:p>
        </p:txBody>
      </p:sp>
      <p:sp>
        <p:nvSpPr>
          <p:cNvPr id="451" name="Google Shape;451;p10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452" name="Google Shape;452;p10"/>
          <p:cNvSpPr txBox="1">
            <a:spLocks noGrp="1"/>
          </p:cNvSpPr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/>
              <a:t>Math </a:t>
            </a:r>
            <a:endParaRPr/>
          </a:p>
        </p:txBody>
      </p:sp>
      <p:sp>
        <p:nvSpPr>
          <p:cNvPr id="453" name="Google Shape;453;p10"/>
          <p:cNvSpPr txBox="1">
            <a:spLocks noGrp="1"/>
          </p:cNvSpPr>
          <p:nvPr>
            <p:ph type="body" idx="1"/>
          </p:nvPr>
        </p:nvSpPr>
        <p:spPr>
          <a:xfrm>
            <a:off x="911225" y="2317949"/>
            <a:ext cx="3200400" cy="17007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144000" tIns="108000" rIns="108000" bIns="108000" anchor="ctr" anchorCtr="0">
            <a:normAutofit fontScale="70000" lnSpcReduction="20000"/>
          </a:bodyPr>
          <a:lstStyle/>
          <a:p>
            <a:r>
              <a:rPr lang="en-US" i="1" dirty="0"/>
              <a:t>Identify and describe shapes.</a:t>
            </a:r>
            <a:endParaRPr lang="en-US" b="0" dirty="0"/>
          </a:p>
          <a:p>
            <a:r>
              <a:rPr lang="en-US" dirty="0"/>
              <a:t>NC.K.G.1  </a:t>
            </a:r>
            <a:r>
              <a:rPr lang="en-US" b="0" dirty="0"/>
              <a:t>Describe objects in the environment using names of shapes, and describe the relative positions of objects using positional terms</a:t>
            </a:r>
            <a:endParaRPr dirty="0"/>
          </a:p>
        </p:txBody>
      </p:sp>
      <p:sp>
        <p:nvSpPr>
          <p:cNvPr id="454" name="Google Shape;454;p10"/>
          <p:cNvSpPr txBox="1"/>
          <p:nvPr/>
        </p:nvSpPr>
        <p:spPr>
          <a:xfrm>
            <a:off x="5888800" y="507150"/>
            <a:ext cx="4540500" cy="1076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C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3-D Shapes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CC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3-D shapes are  not flat. They are solid.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9D1208-B14E-452B-AD6F-F526E941E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1908" y="1045524"/>
            <a:ext cx="609600" cy="609600"/>
          </a:xfrm>
          <a:prstGeom prst="rect">
            <a:avLst/>
          </a:prstGeom>
        </p:spPr>
      </p:pic>
      <p:pic>
        <p:nvPicPr>
          <p:cNvPr id="6146" name="Picture 2" descr="3D Shape Hunt - Photo Activities for Preschoolers - Life At The Zoo">
            <a:extLst>
              <a:ext uri="{FF2B5EF4-FFF2-40B4-BE49-F238E27FC236}">
                <a16:creationId xmlns:a16="http://schemas.microsoft.com/office/drawing/2014/main" id="{6B24F9F0-5089-44BF-B78B-98772C0AF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06" y="1583899"/>
            <a:ext cx="6608041" cy="463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98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0"/>
          <p:cNvSpPr txBox="1">
            <a:spLocks noGrp="1"/>
          </p:cNvSpPr>
          <p:nvPr>
            <p:ph type="ftr" idx="11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 minutes</a:t>
            </a:r>
            <a:endParaRPr/>
          </a:p>
        </p:txBody>
      </p:sp>
      <p:sp>
        <p:nvSpPr>
          <p:cNvPr id="451" name="Google Shape;451;p10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452" name="Google Shape;452;p10"/>
          <p:cNvSpPr txBox="1">
            <a:spLocks noGrp="1"/>
          </p:cNvSpPr>
          <p:nvPr>
            <p:ph type="title"/>
          </p:nvPr>
        </p:nvSpPr>
        <p:spPr>
          <a:xfrm rot="-360000">
            <a:off x="837870" y="842706"/>
            <a:ext cx="3960711" cy="106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 dirty="0"/>
              <a:t>Math </a:t>
            </a:r>
            <a:endParaRPr dirty="0"/>
          </a:p>
        </p:txBody>
      </p:sp>
      <p:sp>
        <p:nvSpPr>
          <p:cNvPr id="453" name="Google Shape;453;p10"/>
          <p:cNvSpPr txBox="1">
            <a:spLocks noGrp="1"/>
          </p:cNvSpPr>
          <p:nvPr>
            <p:ph type="body" idx="1"/>
          </p:nvPr>
        </p:nvSpPr>
        <p:spPr>
          <a:xfrm>
            <a:off x="183081" y="4889702"/>
            <a:ext cx="3200400" cy="17007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144000" tIns="108000" rIns="108000" bIns="108000" anchor="ctr" anchorCtr="0">
            <a:normAutofit fontScale="70000" lnSpcReduction="20000"/>
          </a:bodyPr>
          <a:lstStyle/>
          <a:p>
            <a:r>
              <a:rPr lang="en-US" i="1" dirty="0"/>
              <a:t>Identify and describe shapes.</a:t>
            </a:r>
            <a:endParaRPr lang="en-US" b="0" dirty="0"/>
          </a:p>
          <a:p>
            <a:r>
              <a:rPr lang="en-US" dirty="0"/>
              <a:t>NC.K.G.1  </a:t>
            </a:r>
            <a:r>
              <a:rPr lang="en-US" b="0" dirty="0"/>
              <a:t>Describe objects in the environment using names of shapes, and describe the relative positions of objects using positional terms</a:t>
            </a:r>
            <a:endParaRPr dirty="0"/>
          </a:p>
        </p:txBody>
      </p:sp>
      <p:sp>
        <p:nvSpPr>
          <p:cNvPr id="454" name="Google Shape;454;p10"/>
          <p:cNvSpPr txBox="1"/>
          <p:nvPr/>
        </p:nvSpPr>
        <p:spPr>
          <a:xfrm>
            <a:off x="5888799" y="507150"/>
            <a:ext cx="4577563" cy="98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C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3-D Shapes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CC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3-D shapes have faces and </a:t>
            </a:r>
            <a:r>
              <a:rPr lang="en-US" sz="1800" b="1" dirty="0" err="1">
                <a:solidFill>
                  <a:srgbClr val="CC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verticies</a:t>
            </a:r>
            <a:endParaRPr lang="en-US" sz="1800" b="1" dirty="0">
              <a:solidFill>
                <a:srgbClr val="CC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052" name="Picture 4" descr="Free cube worksheets for children">
            <a:extLst>
              <a:ext uri="{FF2B5EF4-FFF2-40B4-BE49-F238E27FC236}">
                <a16:creationId xmlns:a16="http://schemas.microsoft.com/office/drawing/2014/main" id="{586E0889-67A3-48D0-85A2-894ADFAAD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5" t="9828" b="50201"/>
          <a:stretch/>
        </p:blipFill>
        <p:spPr bwMode="auto">
          <a:xfrm>
            <a:off x="4535570" y="2035187"/>
            <a:ext cx="4513532" cy="396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44662D9F-1A99-4D72-81C3-2F695D3C1A0F}"/>
              </a:ext>
            </a:extLst>
          </p:cNvPr>
          <p:cNvSpPr/>
          <p:nvPr/>
        </p:nvSpPr>
        <p:spPr>
          <a:xfrm>
            <a:off x="7775976" y="3812345"/>
            <a:ext cx="2546251" cy="7174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E1035AD5-B5A4-452C-B9EC-F966351464D9}"/>
              </a:ext>
            </a:extLst>
          </p:cNvPr>
          <p:cNvSpPr/>
          <p:nvPr/>
        </p:nvSpPr>
        <p:spPr>
          <a:xfrm rot="14325349">
            <a:off x="5185104" y="1622501"/>
            <a:ext cx="1780184" cy="4671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5B5C2DD-90C8-45B1-A5ED-AB8E1A6CE9A1}"/>
              </a:ext>
            </a:extLst>
          </p:cNvPr>
          <p:cNvSpPr/>
          <p:nvPr/>
        </p:nvSpPr>
        <p:spPr>
          <a:xfrm>
            <a:off x="6490401" y="2611027"/>
            <a:ext cx="492370" cy="5534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E8A99B-969C-4E26-B9A9-EF5ACDA201A3}"/>
              </a:ext>
            </a:extLst>
          </p:cNvPr>
          <p:cNvSpPr txBox="1"/>
          <p:nvPr/>
        </p:nvSpPr>
        <p:spPr>
          <a:xfrm>
            <a:off x="10322227" y="3658456"/>
            <a:ext cx="1339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924617-367E-4AF2-9363-CC3250F80476}"/>
              </a:ext>
            </a:extLst>
          </p:cNvPr>
          <p:cNvSpPr txBox="1"/>
          <p:nvPr/>
        </p:nvSpPr>
        <p:spPr>
          <a:xfrm>
            <a:off x="4656406" y="1813134"/>
            <a:ext cx="1439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Vertices </a:t>
            </a:r>
          </a:p>
        </p:txBody>
      </p:sp>
      <p:sp>
        <p:nvSpPr>
          <p:cNvPr id="16" name="Google Shape;454;p10">
            <a:extLst>
              <a:ext uri="{FF2B5EF4-FFF2-40B4-BE49-F238E27FC236}">
                <a16:creationId xmlns:a16="http://schemas.microsoft.com/office/drawing/2014/main" id="{CBBA6E4C-88E7-45D4-997B-D0AB9A8B5A49}"/>
              </a:ext>
            </a:extLst>
          </p:cNvPr>
          <p:cNvSpPr txBox="1"/>
          <p:nvPr/>
        </p:nvSpPr>
        <p:spPr>
          <a:xfrm>
            <a:off x="7307181" y="1813134"/>
            <a:ext cx="3313928" cy="797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C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Cube</a:t>
            </a:r>
            <a:endParaRPr lang="en-US" sz="1800" b="1" dirty="0">
              <a:solidFill>
                <a:srgbClr val="CC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074453-BADE-4CB2-93A4-DEA3F6F89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37782" y="99916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7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525" name="Google Shape;525;p17"/>
          <p:cNvSpPr txBox="1">
            <a:spLocks noGrp="1"/>
          </p:cNvSpPr>
          <p:nvPr>
            <p:ph type="title"/>
          </p:nvPr>
        </p:nvSpPr>
        <p:spPr>
          <a:xfrm rot="-420000">
            <a:off x="288463" y="354491"/>
            <a:ext cx="43911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mic Sans MS"/>
              <a:buNone/>
            </a:pPr>
            <a:r>
              <a:rPr lang="en-US" sz="3600" dirty="0"/>
              <a:t>Assignment </a:t>
            </a:r>
            <a:endParaRPr dirty="0"/>
          </a:p>
        </p:txBody>
      </p:sp>
      <p:sp>
        <p:nvSpPr>
          <p:cNvPr id="526" name="Google Shape;526;p17"/>
          <p:cNvSpPr txBox="1">
            <a:spLocks noGrp="1"/>
          </p:cNvSpPr>
          <p:nvPr>
            <p:ph type="body" idx="1"/>
          </p:nvPr>
        </p:nvSpPr>
        <p:spPr>
          <a:xfrm>
            <a:off x="1444441" y="2373246"/>
            <a:ext cx="9303119" cy="211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</a:pPr>
            <a:r>
              <a:rPr lang="en-US" u="sng" dirty="0">
                <a:solidFill>
                  <a:schemeClr val="accent2"/>
                </a:solidFill>
              </a:rPr>
              <a:t>Please send me a picture of the comprehension assignment</a:t>
            </a:r>
            <a:endParaRPr u="sng" dirty="0">
              <a:solidFill>
                <a:schemeClr val="accent2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D01618-EB21-469F-B1A2-28C822674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8504" y="4076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6"/>
          <p:cNvSpPr txBox="1">
            <a:spLocks noGrp="1"/>
          </p:cNvSpPr>
          <p:nvPr>
            <p:ph type="title"/>
          </p:nvPr>
        </p:nvSpPr>
        <p:spPr>
          <a:xfrm rot="840000">
            <a:off x="7388594" y="2045086"/>
            <a:ext cx="482121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50"/>
              <a:buFont typeface="Comic Sans MS"/>
              <a:buNone/>
            </a:pPr>
            <a:r>
              <a:rPr lang="en-US" sz="4950"/>
              <a:t>Awesome Work Today!!!</a:t>
            </a:r>
            <a:endParaRPr sz="4950"/>
          </a:p>
        </p:txBody>
      </p:sp>
      <p:sp>
        <p:nvSpPr>
          <p:cNvPr id="519" name="Google Shape;519;p16"/>
          <p:cNvSpPr txBox="1">
            <a:spLocks noGrp="1"/>
          </p:cNvSpPr>
          <p:nvPr>
            <p:ph type="body" idx="1"/>
          </p:nvPr>
        </p:nvSpPr>
        <p:spPr>
          <a:xfrm rot="720000">
            <a:off x="8526498" y="4052877"/>
            <a:ext cx="3689627" cy="64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/>
              <a:t>See you tomorrow!!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94ADAF-5342-48E4-9F82-6AC622F47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7120" y="2403067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833DE-35D7-4E57-B784-2545666B1D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332" y="1854257"/>
            <a:ext cx="4998691" cy="3501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381" name="Google Shape;381;p3"/>
          <p:cNvSpPr txBox="1">
            <a:spLocks noGrp="1"/>
          </p:cNvSpPr>
          <p:nvPr>
            <p:ph type="title"/>
          </p:nvPr>
        </p:nvSpPr>
        <p:spPr>
          <a:xfrm rot="-420000">
            <a:off x="288463" y="354491"/>
            <a:ext cx="43911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/>
              <a:t>Small Group Schedule</a:t>
            </a:r>
            <a:endParaRPr/>
          </a:p>
        </p:txBody>
      </p:sp>
      <p:graphicFrame>
        <p:nvGraphicFramePr>
          <p:cNvPr id="6" name="Google Shape;382;p3">
            <a:extLst>
              <a:ext uri="{FF2B5EF4-FFF2-40B4-BE49-F238E27FC236}">
                <a16:creationId xmlns:a16="http://schemas.microsoft.com/office/drawing/2014/main" id="{F54C8059-0914-49AA-9CCC-4BCB4B66A3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5567882"/>
              </p:ext>
            </p:extLst>
          </p:nvPr>
        </p:nvGraphicFramePr>
        <p:xfrm>
          <a:off x="1378843" y="1942690"/>
          <a:ext cx="9784900" cy="3994617"/>
        </p:xfrm>
        <a:graphic>
          <a:graphicData uri="http://schemas.openxmlformats.org/drawingml/2006/table">
            <a:tbl>
              <a:tblPr>
                <a:noFill/>
                <a:tableStyleId>{22802F7C-6653-4FEB-91E6-F7ADE401C4E0}</a:tableStyleId>
              </a:tblPr>
              <a:tblGrid>
                <a:gridCol w="150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8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8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8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44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Monday</a:t>
                      </a:r>
                      <a:endParaRPr sz="2000" b="1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Tuesday</a:t>
                      </a:r>
                      <a:endParaRPr sz="2000" b="1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Wednesday </a:t>
                      </a:r>
                      <a:endParaRPr sz="2000" b="1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Thursday</a:t>
                      </a:r>
                      <a:endParaRPr sz="2000" b="1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Friday</a:t>
                      </a:r>
                      <a:endParaRPr sz="2000" b="1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8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9:00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Bryce/ </a:t>
                      </a:r>
                      <a:r>
                        <a:rPr lang="en-US" sz="2000" u="none" strike="noStrike" cap="none" dirty="0" err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Jayceon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 err="1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Londyn</a:t>
                      </a: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M/ </a:t>
                      </a:r>
                      <a:r>
                        <a:rPr lang="en-US" sz="2000" u="none" strike="noStrike" cap="none" dirty="0" err="1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Julicia</a:t>
                      </a: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No School 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10:00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 err="1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Jayceon</a:t>
                      </a: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/ Grace 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Class Zoom at 11:30 am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11:00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 err="1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Londyn</a:t>
                      </a: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R/ Naima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Marinda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1:00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Devin (Duo)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Maki/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Armani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Trinity/ Karlie/ Ladarius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8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 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B84888-D998-4569-8689-846FE5E8E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0708" y="4076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"/>
          <p:cNvSpPr txBox="1">
            <a:spLocks noGrp="1"/>
          </p:cNvSpPr>
          <p:nvPr>
            <p:ph type="body" idx="1"/>
          </p:nvPr>
        </p:nvSpPr>
        <p:spPr>
          <a:xfrm>
            <a:off x="748030" y="2442380"/>
            <a:ext cx="3913632" cy="804672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144000" tIns="72000" rIns="91425" bIns="720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Vocabulary Words to use </a:t>
            </a:r>
            <a:endParaRPr/>
          </a:p>
        </p:txBody>
      </p:sp>
      <p:sp>
        <p:nvSpPr>
          <p:cNvPr id="390" name="Google Shape;390;p4"/>
          <p:cNvSpPr txBox="1">
            <a:spLocks noGrp="1"/>
          </p:cNvSpPr>
          <p:nvPr>
            <p:ph type="body" idx="2"/>
          </p:nvPr>
        </p:nvSpPr>
        <p:spPr>
          <a:xfrm>
            <a:off x="808990" y="3392622"/>
            <a:ext cx="3913188" cy="224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0000" lvl="0" indent="-203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3200" dirty="0"/>
              <a:t>trees</a:t>
            </a:r>
          </a:p>
          <a:p>
            <a:pPr marL="180000" lvl="0" indent="-203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endParaRPr lang="en-US" sz="32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None/>
            </a:pPr>
            <a:endParaRPr dirty="0"/>
          </a:p>
          <a:p>
            <a:pPr marL="180000" lvl="0" indent="-78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endParaRPr dirty="0"/>
          </a:p>
        </p:txBody>
      </p:sp>
      <p:sp>
        <p:nvSpPr>
          <p:cNvPr id="391" name="Google Shape;391;p4"/>
          <p:cNvSpPr txBox="1">
            <a:spLocks noGrp="1"/>
          </p:cNvSpPr>
          <p:nvPr>
            <p:ph type="ftr" idx="11"/>
          </p:nvPr>
        </p:nvSpPr>
        <p:spPr>
          <a:xfrm>
            <a:off x="653976" y="4717473"/>
            <a:ext cx="4437569" cy="152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mic Sans MS"/>
              <a:buAutoNum type="arabicPeriod"/>
            </a:pPr>
            <a:r>
              <a:rPr lang="en-US" sz="1800"/>
              <a:t>Start writing at the red line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mic Sans MS"/>
              <a:buAutoNum type="arabicPeriod"/>
            </a:pPr>
            <a:r>
              <a:rPr lang="en-US" sz="1800"/>
              <a:t>Capitalize First Word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mic Sans MS"/>
              <a:buAutoNum type="arabicPeriod"/>
            </a:pPr>
            <a:r>
              <a:rPr lang="en-US" sz="1800"/>
              <a:t>Sound out words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mic Sans MS"/>
              <a:buAutoNum type="arabicPeriod"/>
            </a:pPr>
            <a:r>
              <a:rPr lang="en-US" sz="1800"/>
              <a:t>Use punctuation.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mic Sans MS"/>
              <a:buAutoNum type="arabicPeriod"/>
            </a:pPr>
            <a:r>
              <a:rPr lang="en-US" sz="1800"/>
              <a:t>Write 3-4 sentences 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mic Sans MS"/>
              <a:buAutoNum type="arabicPeriod"/>
            </a:pPr>
            <a:r>
              <a:rPr lang="en-US" sz="1800"/>
              <a:t>Draw a detailed Picture to match sentences   </a:t>
            </a:r>
            <a:endParaRPr/>
          </a:p>
        </p:txBody>
      </p:sp>
      <p:sp>
        <p:nvSpPr>
          <p:cNvPr id="392" name="Google Shape;392;p4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394" name="Google Shape;394;p4"/>
          <p:cNvSpPr txBox="1">
            <a:spLocks noGrp="1"/>
          </p:cNvSpPr>
          <p:nvPr>
            <p:ph type="title"/>
          </p:nvPr>
        </p:nvSpPr>
        <p:spPr>
          <a:xfrm rot="-360000">
            <a:off x="271789" y="1049833"/>
            <a:ext cx="3933620" cy="73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 dirty="0"/>
              <a:t>Writing </a:t>
            </a:r>
            <a:endParaRPr dirty="0"/>
          </a:p>
        </p:txBody>
      </p:sp>
      <p:sp>
        <p:nvSpPr>
          <p:cNvPr id="396" name="Google Shape;396;p4"/>
          <p:cNvSpPr txBox="1"/>
          <p:nvPr/>
        </p:nvSpPr>
        <p:spPr>
          <a:xfrm>
            <a:off x="4722178" y="6295166"/>
            <a:ext cx="1634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20 minutes </a:t>
            </a:r>
            <a:endParaRPr dirty="0"/>
          </a:p>
        </p:txBody>
      </p:sp>
      <p:sp>
        <p:nvSpPr>
          <p:cNvPr id="12" name="Google Shape;394;p4">
            <a:extLst>
              <a:ext uri="{FF2B5EF4-FFF2-40B4-BE49-F238E27FC236}">
                <a16:creationId xmlns:a16="http://schemas.microsoft.com/office/drawing/2014/main" id="{04DC9B81-40E4-4727-B76C-2118E03FFECC}"/>
              </a:ext>
            </a:extLst>
          </p:cNvPr>
          <p:cNvSpPr txBox="1">
            <a:spLocks/>
          </p:cNvSpPr>
          <p:nvPr/>
        </p:nvSpPr>
        <p:spPr>
          <a:xfrm rot="-360000">
            <a:off x="5804821" y="79415"/>
            <a:ext cx="4107012" cy="145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 sz="40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0" dirty="0">
                <a:solidFill>
                  <a:schemeClr val="accent1"/>
                </a:solidFill>
              </a:rPr>
              <a:t>**Parents do not tell scholars how to spell words!! Encourage them to sound it out!! I am not looking for perfectly spelled words.***</a:t>
            </a:r>
          </a:p>
        </p:txBody>
      </p:sp>
      <p:pic>
        <p:nvPicPr>
          <p:cNvPr id="2" name="Picture 2" descr="12 Fast-Growing Shade Trees | Arbor Day Blog">
            <a:extLst>
              <a:ext uri="{FF2B5EF4-FFF2-40B4-BE49-F238E27FC236}">
                <a16:creationId xmlns:a16="http://schemas.microsoft.com/office/drawing/2014/main" id="{3970A84F-A585-4682-9CE9-E2DE62CF9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4" y="1987825"/>
            <a:ext cx="6503758" cy="365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E18001-DFF4-4A1F-B766-6B24780FC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0850" y="108482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403" name="Google Shape;403;p5"/>
          <p:cNvSpPr txBox="1">
            <a:spLocks noGrp="1"/>
          </p:cNvSpPr>
          <p:nvPr>
            <p:ph type="title"/>
          </p:nvPr>
        </p:nvSpPr>
        <p:spPr>
          <a:xfrm rot="-420000">
            <a:off x="288463" y="354491"/>
            <a:ext cx="43911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/>
              <a:t>Brain Break 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2026F-FDD5-447D-9B7D-EC9520CFA44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693302" y="5284890"/>
            <a:ext cx="7803252" cy="1026059"/>
          </a:xfrm>
        </p:spPr>
        <p:txBody>
          <a:bodyPr>
            <a:noAutofit/>
          </a:bodyPr>
          <a:lstStyle/>
          <a:p>
            <a:r>
              <a:rPr lang="en-US" sz="6000" dirty="0"/>
              <a:t>10 of each exercise </a:t>
            </a:r>
          </a:p>
        </p:txBody>
      </p:sp>
      <p:pic>
        <p:nvPicPr>
          <p:cNvPr id="4098" name="Picture 2" descr="Mini Crunch Boy Exercising Twinkl Move PE KS1 Daily Move Fit Kids HIIT">
            <a:extLst>
              <a:ext uri="{FF2B5EF4-FFF2-40B4-BE49-F238E27FC236}">
                <a16:creationId xmlns:a16="http://schemas.microsoft.com/office/drawing/2014/main" id="{05AF6CA1-2357-43C1-A045-B805B27CE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2348"/>
            <a:ext cx="5386605" cy="269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e physical education clipart 2 - WikiClipArt">
            <a:extLst>
              <a:ext uri="{FF2B5EF4-FFF2-40B4-BE49-F238E27FC236}">
                <a16:creationId xmlns:a16="http://schemas.microsoft.com/office/drawing/2014/main" id="{060027B1-4B69-4087-84B2-3DEFB5E8D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52" y="937454"/>
            <a:ext cx="3767351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One Foot Hop Clipart">
            <a:extLst>
              <a:ext uri="{FF2B5EF4-FFF2-40B4-BE49-F238E27FC236}">
                <a16:creationId xmlns:a16="http://schemas.microsoft.com/office/drawing/2014/main" id="{82DCF95B-2971-4DC6-8FCC-28C5551A9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11" y="117256"/>
            <a:ext cx="2549689" cy="393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766E14-FB8A-478D-AB97-1C9E88380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28744" y="50870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3"/>
          <p:cNvSpPr txBox="1">
            <a:spLocks noGrp="1"/>
          </p:cNvSpPr>
          <p:nvPr>
            <p:ph type="title"/>
          </p:nvPr>
        </p:nvSpPr>
        <p:spPr>
          <a:xfrm rot="-360000">
            <a:off x="211825" y="1197008"/>
            <a:ext cx="1354449" cy="70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 sz="2400" dirty="0">
                <a:solidFill>
                  <a:schemeClr val="bg2"/>
                </a:solidFill>
              </a:rPr>
              <a:t>Number review</a:t>
            </a:r>
            <a:endParaRPr sz="2400" dirty="0">
              <a:solidFill>
                <a:schemeClr val="bg2"/>
              </a:solidFill>
            </a:endParaRPr>
          </a:p>
        </p:txBody>
      </p:sp>
      <p:sp>
        <p:nvSpPr>
          <p:cNvPr id="477" name="Google Shape;477;p13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1066EF-0F9C-460D-8525-FF75A3CC3B21}"/>
              </a:ext>
            </a:extLst>
          </p:cNvPr>
          <p:cNvSpPr/>
          <p:nvPr/>
        </p:nvSpPr>
        <p:spPr>
          <a:xfrm>
            <a:off x="2583538" y="468451"/>
            <a:ext cx="942878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000"/>
            </a:pP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D1DC78-E33D-4354-BD1F-1722AB2E4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070" y="468451"/>
            <a:ext cx="9428788" cy="641095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215216-85E9-487D-AF79-405F9E27C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1470" y="1623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/>
              <a:t>Literacy </a:t>
            </a:r>
            <a:endParaRPr/>
          </a:p>
        </p:txBody>
      </p:sp>
      <p:sp>
        <p:nvSpPr>
          <p:cNvPr id="430" name="Google Shape;430;p8"/>
          <p:cNvSpPr txBox="1">
            <a:spLocks noGrp="1"/>
          </p:cNvSpPr>
          <p:nvPr>
            <p:ph type="body" idx="1"/>
          </p:nvPr>
        </p:nvSpPr>
        <p:spPr>
          <a:xfrm rot="579269">
            <a:off x="8390527" y="3897650"/>
            <a:ext cx="3594438" cy="1292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endParaRPr sz="3200" dirty="0"/>
          </a:p>
        </p:txBody>
      </p:sp>
      <p:sp>
        <p:nvSpPr>
          <p:cNvPr id="431" name="Google Shape;431;p8"/>
          <p:cNvSpPr txBox="1">
            <a:spLocks noGrp="1"/>
          </p:cNvSpPr>
          <p:nvPr>
            <p:ph type="ftr" idx="4294967295"/>
          </p:nvPr>
        </p:nvSpPr>
        <p:spPr>
          <a:xfrm>
            <a:off x="0" y="5945188"/>
            <a:ext cx="26400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  <p:sp>
        <p:nvSpPr>
          <p:cNvPr id="432" name="Google Shape;432;p8"/>
          <p:cNvSpPr txBox="1">
            <a:spLocks noGrp="1"/>
          </p:cNvSpPr>
          <p:nvPr>
            <p:ph type="sldNum" idx="4294967295"/>
          </p:nvPr>
        </p:nvSpPr>
        <p:spPr>
          <a:xfrm>
            <a:off x="11549063" y="5945188"/>
            <a:ext cx="642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436" name="Google Shape;436;p8"/>
          <p:cNvSpPr txBox="1">
            <a:spLocks noGrp="1"/>
          </p:cNvSpPr>
          <p:nvPr>
            <p:ph type="body" idx="4294967295"/>
          </p:nvPr>
        </p:nvSpPr>
        <p:spPr>
          <a:xfrm>
            <a:off x="6546856" y="101021"/>
            <a:ext cx="4475407" cy="1274895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144000" tIns="108000" rIns="108000" bIns="108000" anchor="ctr" anchorCtr="0">
            <a:normAutofit fontScale="55000" lnSpcReduction="20000"/>
          </a:bodyPr>
          <a:lstStyle/>
          <a:p>
            <a:pPr marL="0" lvl="0" indent="0" algn="ctr">
              <a:spcBef>
                <a:spcPts val="0"/>
              </a:spcBef>
              <a:buClr>
                <a:schemeClr val="lt1"/>
              </a:buClr>
              <a:buSzPts val="2000"/>
              <a:buNone/>
            </a:pPr>
            <a:r>
              <a:rPr lang="en-US" sz="8000" dirty="0"/>
              <a:t>Diagraph review</a:t>
            </a:r>
            <a:endParaRPr lang="en-US" sz="5400" dirty="0"/>
          </a:p>
        </p:txBody>
      </p:sp>
      <p:pic>
        <p:nvPicPr>
          <p:cNvPr id="2050" name="Picture 2" descr="Consonant Digraphs-Pocket Chart Sort by Jennifer Glueck | TpT">
            <a:extLst>
              <a:ext uri="{FF2B5EF4-FFF2-40B4-BE49-F238E27FC236}">
                <a16:creationId xmlns:a16="http://schemas.microsoft.com/office/drawing/2014/main" id="{4FD23847-53F2-406B-A7C5-D644EE1C2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5" b="14226"/>
          <a:stretch/>
        </p:blipFill>
        <p:spPr bwMode="auto">
          <a:xfrm>
            <a:off x="3224931" y="3995453"/>
            <a:ext cx="5082696" cy="276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erman, L / First Grade">
            <a:extLst>
              <a:ext uri="{FF2B5EF4-FFF2-40B4-BE49-F238E27FC236}">
                <a16:creationId xmlns:a16="http://schemas.microsoft.com/office/drawing/2014/main" id="{4CD3D975-99FC-47B9-B484-ED2A5D68BC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76"/>
          <a:stretch/>
        </p:blipFill>
        <p:spPr bwMode="auto">
          <a:xfrm>
            <a:off x="168074" y="476010"/>
            <a:ext cx="6772928" cy="298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B15FC2-9DBA-42E4-AFEE-F5FEB98B4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46080" y="2746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0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/>
              <a:t>Literacy </a:t>
            </a:r>
            <a:endParaRPr/>
          </a:p>
        </p:txBody>
      </p:sp>
      <p:sp>
        <p:nvSpPr>
          <p:cNvPr id="430" name="Google Shape;430;p8"/>
          <p:cNvSpPr txBox="1">
            <a:spLocks noGrp="1"/>
          </p:cNvSpPr>
          <p:nvPr>
            <p:ph type="body" idx="1"/>
          </p:nvPr>
        </p:nvSpPr>
        <p:spPr>
          <a:xfrm>
            <a:off x="231974" y="3321482"/>
            <a:ext cx="5381035" cy="122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r>
              <a:rPr lang="en-US" sz="4800" dirty="0"/>
              <a:t>Aa   </a:t>
            </a:r>
            <a:r>
              <a:rPr lang="en-US" sz="4800" dirty="0" err="1"/>
              <a:t>Ee</a:t>
            </a:r>
            <a:r>
              <a:rPr lang="en-US" sz="4800" dirty="0"/>
              <a:t>   Ii  </a:t>
            </a:r>
            <a:r>
              <a:rPr lang="en-US" sz="4800" dirty="0" err="1"/>
              <a:t>Oo</a:t>
            </a:r>
            <a:r>
              <a:rPr lang="en-US" sz="4800" dirty="0"/>
              <a:t>  </a:t>
            </a:r>
            <a:r>
              <a:rPr lang="en-US" sz="4800" dirty="0" err="1"/>
              <a:t>Uu</a:t>
            </a:r>
            <a:endParaRPr sz="4800" dirty="0"/>
          </a:p>
        </p:txBody>
      </p:sp>
      <p:sp>
        <p:nvSpPr>
          <p:cNvPr id="431" name="Google Shape;431;p8"/>
          <p:cNvSpPr txBox="1">
            <a:spLocks noGrp="1"/>
          </p:cNvSpPr>
          <p:nvPr>
            <p:ph type="ftr" idx="4294967295"/>
          </p:nvPr>
        </p:nvSpPr>
        <p:spPr>
          <a:xfrm>
            <a:off x="0" y="5945188"/>
            <a:ext cx="26400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  <p:sp>
        <p:nvSpPr>
          <p:cNvPr id="432" name="Google Shape;432;p8"/>
          <p:cNvSpPr txBox="1">
            <a:spLocks noGrp="1"/>
          </p:cNvSpPr>
          <p:nvPr>
            <p:ph type="sldNum" idx="4294967295"/>
          </p:nvPr>
        </p:nvSpPr>
        <p:spPr>
          <a:xfrm>
            <a:off x="11549063" y="5945188"/>
            <a:ext cx="642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436" name="Google Shape;436;p8"/>
          <p:cNvSpPr txBox="1">
            <a:spLocks noGrp="1"/>
          </p:cNvSpPr>
          <p:nvPr>
            <p:ph type="body" idx="4294967295"/>
          </p:nvPr>
        </p:nvSpPr>
        <p:spPr>
          <a:xfrm>
            <a:off x="1601837" y="1205963"/>
            <a:ext cx="5202237" cy="1116013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144000" tIns="108000" rIns="108000" bIns="1080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dirty="0"/>
              <a:t>Vowels  have two sounds long and short.</a:t>
            </a:r>
            <a:endParaRPr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49303C-FC68-42FB-9C59-9CE46F580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8283" y="271188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3"/>
          <p:cNvSpPr txBox="1">
            <a:spLocks noGrp="1"/>
          </p:cNvSpPr>
          <p:nvPr>
            <p:ph type="title"/>
          </p:nvPr>
        </p:nvSpPr>
        <p:spPr>
          <a:xfrm rot="-360000">
            <a:off x="203967" y="1081932"/>
            <a:ext cx="4503394" cy="70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</a:pPr>
            <a:r>
              <a:rPr lang="en-US" dirty="0"/>
              <a:t>Sight Word Review </a:t>
            </a:r>
            <a:endParaRPr dirty="0"/>
          </a:p>
        </p:txBody>
      </p:sp>
      <p:sp>
        <p:nvSpPr>
          <p:cNvPr id="477" name="Google Shape;477;p13"/>
          <p:cNvSpPr txBox="1">
            <a:spLocks noGrp="1"/>
          </p:cNvSpPr>
          <p:nvPr>
            <p:ph type="sldNum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1066EF-0F9C-460D-8525-FF75A3CC3B21}"/>
              </a:ext>
            </a:extLst>
          </p:cNvPr>
          <p:cNvSpPr/>
          <p:nvPr/>
        </p:nvSpPr>
        <p:spPr>
          <a:xfrm>
            <a:off x="2583538" y="468451"/>
            <a:ext cx="942878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000"/>
            </a:pPr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6D0D1423-F155-482C-BBF7-B169B236A7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743219"/>
              </p:ext>
            </p:extLst>
          </p:nvPr>
        </p:nvGraphicFramePr>
        <p:xfrm>
          <a:off x="2286000" y="1790700"/>
          <a:ext cx="8297664" cy="4340320"/>
        </p:xfrm>
        <a:graphic>
          <a:graphicData uri="http://schemas.openxmlformats.org/drawingml/2006/table">
            <a:tbl>
              <a:tblPr firstRow="1" bandRow="1">
                <a:tableStyleId>{22802F7C-6653-4FEB-91E6-F7ADE401C4E0}</a:tableStyleId>
              </a:tblPr>
              <a:tblGrid>
                <a:gridCol w="2074416">
                  <a:extLst>
                    <a:ext uri="{9D8B030D-6E8A-4147-A177-3AD203B41FA5}">
                      <a16:colId xmlns:a16="http://schemas.microsoft.com/office/drawing/2014/main" val="490231296"/>
                    </a:ext>
                  </a:extLst>
                </a:gridCol>
                <a:gridCol w="2074416">
                  <a:extLst>
                    <a:ext uri="{9D8B030D-6E8A-4147-A177-3AD203B41FA5}">
                      <a16:colId xmlns:a16="http://schemas.microsoft.com/office/drawing/2014/main" val="699951554"/>
                    </a:ext>
                  </a:extLst>
                </a:gridCol>
                <a:gridCol w="2074416">
                  <a:extLst>
                    <a:ext uri="{9D8B030D-6E8A-4147-A177-3AD203B41FA5}">
                      <a16:colId xmlns:a16="http://schemas.microsoft.com/office/drawing/2014/main" val="3551799910"/>
                    </a:ext>
                  </a:extLst>
                </a:gridCol>
                <a:gridCol w="2074416">
                  <a:extLst>
                    <a:ext uri="{9D8B030D-6E8A-4147-A177-3AD203B41FA5}">
                      <a16:colId xmlns:a16="http://schemas.microsoft.com/office/drawing/2014/main" val="3481021022"/>
                    </a:ext>
                  </a:extLst>
                </a:gridCol>
              </a:tblGrid>
              <a:tr h="868064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accent1"/>
                          </a:solidFill>
                          <a:latin typeface="Century Gothic" panose="020B0502020202020204" pitchFamily="34" charset="0"/>
                        </a:rPr>
                        <a:t>See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accent1"/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accent1"/>
                          </a:solidFill>
                          <a:latin typeface="Century Gothic" panose="020B0502020202020204" pitchFamily="34" charset="0"/>
                        </a:rPr>
                        <a:t>Was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accent1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271045"/>
                  </a:ext>
                </a:extLst>
              </a:tr>
              <a:tr h="868064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107202"/>
                  </a:ext>
                </a:extLst>
              </a:tr>
              <a:tr h="868064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will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603777"/>
                  </a:ext>
                </a:extLst>
              </a:tr>
              <a:tr h="868064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When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592661"/>
                  </a:ext>
                </a:extLst>
              </a:tr>
              <a:tr h="868064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FF3300"/>
                          </a:solidFill>
                          <a:latin typeface="Century Gothic" panose="020B0502020202020204" pitchFamily="34" charset="0"/>
                        </a:rPr>
                        <a:t>was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FF3300"/>
                          </a:solidFill>
                          <a:latin typeface="Century Gothic" panose="020B0502020202020204" pitchFamily="34" charset="0"/>
                        </a:rPr>
                        <a:t>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FF3300"/>
                          </a:solidFill>
                          <a:latin typeface="Century Gothic" panose="020B0502020202020204" pitchFamily="34" charset="0"/>
                        </a:rPr>
                        <a:t>away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FF3300"/>
                          </a:solidFill>
                          <a:latin typeface="Century Gothic" panose="020B0502020202020204" pitchFamily="34" charset="0"/>
                        </a:rPr>
                        <a:t>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318823"/>
                  </a:ext>
                </a:extLst>
              </a:tr>
            </a:tbl>
          </a:graphicData>
        </a:graphic>
      </p:graphicFrame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ECAC4F-7EF5-449D-914E-C36E4BD93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94100" y="517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0584AC-B6EB-4E3D-9C4F-CE6784DB43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A7528A-33BD-4B22-8FE2-A39B715A2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Comprehension assignment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1D3F59-B655-419C-8463-768706770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415" y="107109"/>
            <a:ext cx="4839397" cy="647734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001476-D48C-4BC5-95F7-11178F13A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2308" y="421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0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rgbClr val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14139</TotalTime>
  <Words>389</Words>
  <Application>Microsoft Office PowerPoint</Application>
  <PresentationFormat>Widescreen</PresentationFormat>
  <Paragraphs>125</Paragraphs>
  <Slides>15</Slides>
  <Notes>13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Libre Franklin</vt:lpstr>
      <vt:lpstr>Arial</vt:lpstr>
      <vt:lpstr>Calibri</vt:lpstr>
      <vt:lpstr>Comic Sans MS</vt:lpstr>
      <vt:lpstr>Century Gothic</vt:lpstr>
      <vt:lpstr>Office Theme</vt:lpstr>
      <vt:lpstr>Today is Thursday , May 28th Let’s Start our day  and get moving with a good morning song  https://www.youtube.com/watch?v=Xb29Js0wehg </vt:lpstr>
      <vt:lpstr>Small Group Schedule</vt:lpstr>
      <vt:lpstr>Writing </vt:lpstr>
      <vt:lpstr>Brain Break </vt:lpstr>
      <vt:lpstr>Number review</vt:lpstr>
      <vt:lpstr>Literacy </vt:lpstr>
      <vt:lpstr>Literacy </vt:lpstr>
      <vt:lpstr>Sight Word Review </vt:lpstr>
      <vt:lpstr>Comprehension assignment</vt:lpstr>
      <vt:lpstr>Comprehension assignment</vt:lpstr>
      <vt:lpstr>Brain Break</vt:lpstr>
      <vt:lpstr>Math </vt:lpstr>
      <vt:lpstr>Math </vt:lpstr>
      <vt:lpstr>Assignment </vt:lpstr>
      <vt:lpstr>Awesome Work Today!!!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Kindergarten</dc:title>
  <cp:lastModifiedBy>Verdell, Erica V.</cp:lastModifiedBy>
  <cp:revision>188</cp:revision>
  <dcterms:created xsi:type="dcterms:W3CDTF">2020-04-04T00:06:59Z</dcterms:created>
  <dcterms:modified xsi:type="dcterms:W3CDTF">2020-05-28T15:41:51Z</dcterms:modified>
</cp:coreProperties>
</file>