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85" r:id="rId5"/>
    <p:sldId id="274" r:id="rId6"/>
    <p:sldId id="263" r:id="rId7"/>
    <p:sldId id="283" r:id="rId8"/>
    <p:sldId id="286" r:id="rId9"/>
    <p:sldId id="284" r:id="rId10"/>
    <p:sldId id="277" r:id="rId11"/>
    <p:sldId id="273" r:id="rId12"/>
    <p:sldId id="272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Libre Franklin" panose="00000500000000000000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QjE6i8LekbrH84KD6+G4zMxmH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802F7C-6653-4FEB-91E6-F7ADE401C4E0}">
  <a:tblStyle styleId="{22802F7C-6653-4FEB-91E6-F7ADE401C4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C71C271-6734-4B49-893D-05F2845B104B}" styleName="Table_1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9F5"/>
          </a:solidFill>
        </a:fill>
      </a:tcStyle>
    </a:wholeTbl>
    <a:band1H>
      <a:tcTxStyle/>
      <a:tcStyle>
        <a:tcBdr/>
        <a:fill>
          <a:solidFill>
            <a:srgbClr val="CAD1E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E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30"/>
  </p:normalViewPr>
  <p:slideViewPr>
    <p:cSldViewPr snapToGrid="0">
      <p:cViewPr varScale="1">
        <p:scale>
          <a:sx n="68" d="100"/>
          <a:sy n="68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46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32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7" name="Google Shape;4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7132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465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0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19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17" name="Google Shape;17;p19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" name="Google Shape;18;p19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19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" name="Google Shape;20;p19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" name="Google Shape;21;p19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" name="Google Shape;22;p19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" name="Google Shape;23;p19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" name="Google Shape;24;p19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" name="Google Shape;25;p19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83" t="-98204" r="-65452" b="764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" name="Google Shape;26;p19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38" r="1071" b="-1583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" name="Google Shape;27;p19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07" t="11180" r="13008" b="-18235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19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" name="Google Shape;29;p19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" name="Google Shape;30;p19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" name="Google Shape;31;p19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" name="Google Shape;32;p19"/>
          <p:cNvSpPr txBox="1"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90" y="1115082"/>
            <a:ext cx="6230657" cy="531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3"/>
          </p:nvPr>
        </p:nvSpPr>
        <p:spPr>
          <a:xfrm rot="720000">
            <a:off x="9571721" y="580664"/>
            <a:ext cx="1391775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3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248" name="Google Shape;248;p33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83" t="-98204" r="-65452" b="764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38" r="1071" b="-1583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07" t="11180" r="13008" b="-18235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0" name="Google Shape;260;p33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3" name="Google Shape;263;p33"/>
          <p:cNvSpPr txBox="1">
            <a:spLocks noGrp="1"/>
          </p:cNvSpPr>
          <p:nvPr>
            <p:ph type="ctrTitle"/>
          </p:nvPr>
        </p:nvSpPr>
        <p:spPr>
          <a:xfrm rot="-579423">
            <a:off x="630442" y="2818995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subTitle" idx="1"/>
          </p:nvPr>
        </p:nvSpPr>
        <p:spPr>
          <a:xfrm rot="853085">
            <a:off x="7075878" y="2826510"/>
            <a:ext cx="497564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3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67" name="Google Shape;267;p34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9" name="Google Shape;269;p34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0" name="Google Shape;270;p34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34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74" name="Google Shape;274;p34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5" name="Google Shape;275;p34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7" name="Google Shape;277;p34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79" name="Google Shape;279;p34"/>
          <p:cNvSpPr txBox="1">
            <a:spLocks noGrp="1"/>
          </p:cNvSpPr>
          <p:nvPr>
            <p:ph type="title"/>
          </p:nvPr>
        </p:nvSpPr>
        <p:spPr>
          <a:xfrm rot="-420000">
            <a:off x="285870" y="312092"/>
            <a:ext cx="4391191" cy="136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body" idx="2"/>
          </p:nvPr>
        </p:nvSpPr>
        <p:spPr>
          <a:xfrm>
            <a:off x="839788" y="2638097"/>
            <a:ext cx="5157787" cy="318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34"/>
          <p:cNvSpPr txBox="1">
            <a:spLocks noGrp="1"/>
          </p:cNvSpPr>
          <p:nvPr>
            <p:ph type="body" idx="3"/>
          </p:nvPr>
        </p:nvSpPr>
        <p:spPr>
          <a:xfrm>
            <a:off x="6172200" y="1942689"/>
            <a:ext cx="5183188" cy="56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3" name="Google Shape;283;p34"/>
          <p:cNvSpPr txBox="1">
            <a:spLocks noGrp="1"/>
          </p:cNvSpPr>
          <p:nvPr>
            <p:ph type="body" idx="4"/>
          </p:nvPr>
        </p:nvSpPr>
        <p:spPr>
          <a:xfrm>
            <a:off x="6172200" y="2638097"/>
            <a:ext cx="5183188" cy="318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86" name="Google Shape;286;p35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88" name="Google Shape;288;p35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5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35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1" name="Google Shape;291;p35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2" name="Google Shape;292;p35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3" name="Google Shape;293;p35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10563" t="-152622" r="-103964" b="1022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4" name="Google Shape;294;p35"/>
          <p:cNvSpPr txBox="1">
            <a:spLocks noGrp="1"/>
          </p:cNvSpPr>
          <p:nvPr>
            <p:ph type="body" idx="1"/>
          </p:nvPr>
        </p:nvSpPr>
        <p:spPr>
          <a:xfrm>
            <a:off x="5180012" y="1347788"/>
            <a:ext cx="6172200" cy="433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body" idx="2"/>
          </p:nvPr>
        </p:nvSpPr>
        <p:spPr>
          <a:xfrm>
            <a:off x="839788" y="2806262"/>
            <a:ext cx="3932237" cy="287206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title"/>
          </p:nvPr>
        </p:nvSpPr>
        <p:spPr>
          <a:xfrm rot="-372015">
            <a:off x="857494" y="721373"/>
            <a:ext cx="39186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hart Slide">
  <p:cSld name="2_Chart Slid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3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99" name="Google Shape;299;p3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01" name="Google Shape;301;p36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6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36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4" name="Google Shape;304;p36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5" name="Google Shape;305;p36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6" name="Google Shape;306;p36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10563" t="-152622" r="-103964" b="1022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7" name="Google Shape;307;p36"/>
          <p:cNvSpPr>
            <a:spLocks noGrp="1"/>
          </p:cNvSpPr>
          <p:nvPr>
            <p:ph type="pic" idx="2"/>
          </p:nvPr>
        </p:nvSpPr>
        <p:spPr>
          <a:xfrm>
            <a:off x="5183188" y="1347788"/>
            <a:ext cx="6172200" cy="433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body" idx="1"/>
          </p:nvPr>
        </p:nvSpPr>
        <p:spPr>
          <a:xfrm>
            <a:off x="839788" y="2603601"/>
            <a:ext cx="3932237" cy="307472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title"/>
          </p:nvPr>
        </p:nvSpPr>
        <p:spPr>
          <a:xfrm rot="-371131">
            <a:off x="857652" y="725128"/>
            <a:ext cx="38332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12" name="Google Shape;312;p37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14" name="Google Shape;314;p37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5" name="Google Shape;315;p37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7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7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p37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19" name="Google Shape;319;p37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20" name="Google Shape;320;p37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4" name="Google Shape;324;p37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7" name="Google Shape;327;p38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9" name="Google Shape;329;p38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8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8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2" name="Google Shape;332;p38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33" name="Google Shape;333;p38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nual">
  <p:cSld name="Manual"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9"/>
          <p:cNvSpPr/>
          <p:nvPr/>
        </p:nvSpPr>
        <p:spPr>
          <a:xfrm>
            <a:off x="-12778" y="429785"/>
            <a:ext cx="7606299" cy="1490682"/>
          </a:xfrm>
          <a:custGeom>
            <a:avLst/>
            <a:gdLst/>
            <a:ahLst/>
            <a:cxnLst/>
            <a:rect l="l" t="t" r="r" b="b"/>
            <a:pathLst>
              <a:path w="7606298" h="1490681" extrusionOk="0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100000">
                <a:srgbClr val="008EDC">
                  <a:alpha val="20000"/>
                </a:srgbClr>
              </a:gs>
            </a:gsLst>
            <a:lin ang="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9" name="Google Shape;339;p39"/>
          <p:cNvSpPr txBox="1">
            <a:spLocks noGrp="1"/>
          </p:cNvSpPr>
          <p:nvPr>
            <p:ph type="body" idx="1"/>
          </p:nvPr>
        </p:nvSpPr>
        <p:spPr>
          <a:xfrm>
            <a:off x="7112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sz="70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39"/>
          <p:cNvSpPr txBox="1">
            <a:spLocks noGrp="1"/>
          </p:cNvSpPr>
          <p:nvPr>
            <p:ph type="body" idx="2"/>
          </p:nvPr>
        </p:nvSpPr>
        <p:spPr>
          <a:xfrm>
            <a:off x="1185863" y="2088090"/>
            <a:ext cx="310311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39"/>
          <p:cNvSpPr txBox="1">
            <a:spLocks noGrp="1"/>
          </p:cNvSpPr>
          <p:nvPr>
            <p:ph type="body" idx="3"/>
          </p:nvPr>
        </p:nvSpPr>
        <p:spPr>
          <a:xfrm>
            <a:off x="48046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sz="70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39"/>
          <p:cNvSpPr txBox="1">
            <a:spLocks noGrp="1"/>
          </p:cNvSpPr>
          <p:nvPr>
            <p:ph type="body" idx="4"/>
          </p:nvPr>
        </p:nvSpPr>
        <p:spPr>
          <a:xfrm>
            <a:off x="5349603" y="2088090"/>
            <a:ext cx="2243918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39"/>
          <p:cNvSpPr txBox="1">
            <a:spLocks noGrp="1"/>
          </p:cNvSpPr>
          <p:nvPr>
            <p:ph type="body" idx="5"/>
          </p:nvPr>
        </p:nvSpPr>
        <p:spPr>
          <a:xfrm>
            <a:off x="7890713" y="1913782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sz="70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39"/>
          <p:cNvSpPr txBox="1">
            <a:spLocks noGrp="1"/>
          </p:cNvSpPr>
          <p:nvPr>
            <p:ph type="body" idx="6"/>
          </p:nvPr>
        </p:nvSpPr>
        <p:spPr>
          <a:xfrm>
            <a:off x="8435716" y="2105869"/>
            <a:ext cx="2959116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39"/>
          <p:cNvSpPr txBox="1">
            <a:spLocks noGrp="1"/>
          </p:cNvSpPr>
          <p:nvPr>
            <p:ph type="body" idx="7"/>
          </p:nvPr>
        </p:nvSpPr>
        <p:spPr>
          <a:xfrm>
            <a:off x="89172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39"/>
          <p:cNvSpPr txBox="1">
            <a:spLocks noGrp="1"/>
          </p:cNvSpPr>
          <p:nvPr>
            <p:ph type="body" idx="8"/>
          </p:nvPr>
        </p:nvSpPr>
        <p:spPr>
          <a:xfrm>
            <a:off x="2590348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39"/>
          <p:cNvSpPr txBox="1">
            <a:spLocks noGrp="1"/>
          </p:cNvSpPr>
          <p:nvPr>
            <p:ph type="body" idx="9"/>
          </p:nvPr>
        </p:nvSpPr>
        <p:spPr>
          <a:xfrm>
            <a:off x="479479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body" idx="13"/>
          </p:nvPr>
        </p:nvSpPr>
        <p:spPr>
          <a:xfrm>
            <a:off x="7876955" y="2942030"/>
            <a:ext cx="3517877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39"/>
          <p:cNvSpPr txBox="1">
            <a:spLocks noGrp="1"/>
          </p:cNvSpPr>
          <p:nvPr>
            <p:ph type="body" idx="14"/>
          </p:nvPr>
        </p:nvSpPr>
        <p:spPr>
          <a:xfrm>
            <a:off x="891722" y="5607548"/>
            <a:ext cx="3397251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39"/>
          <p:cNvSpPr txBox="1">
            <a:spLocks noGrp="1"/>
          </p:cNvSpPr>
          <p:nvPr>
            <p:ph type="body" idx="15"/>
          </p:nvPr>
        </p:nvSpPr>
        <p:spPr>
          <a:xfrm>
            <a:off x="4794792" y="4909834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39"/>
          <p:cNvSpPr txBox="1">
            <a:spLocks noGrp="1"/>
          </p:cNvSpPr>
          <p:nvPr>
            <p:ph type="body" idx="16"/>
          </p:nvPr>
        </p:nvSpPr>
        <p:spPr>
          <a:xfrm>
            <a:off x="7890713" y="4909834"/>
            <a:ext cx="269293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39"/>
          <p:cNvSpPr>
            <a:spLocks noGrp="1"/>
          </p:cNvSpPr>
          <p:nvPr>
            <p:ph type="pic" idx="17"/>
          </p:nvPr>
        </p:nvSpPr>
        <p:spPr>
          <a:xfrm>
            <a:off x="891723" y="3816446"/>
            <a:ext cx="1636776" cy="161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53" name="Google Shape;353;p39"/>
          <p:cNvSpPr>
            <a:spLocks noGrp="1"/>
          </p:cNvSpPr>
          <p:nvPr>
            <p:ph type="pic" idx="18"/>
          </p:nvPr>
        </p:nvSpPr>
        <p:spPr>
          <a:xfrm>
            <a:off x="2590348" y="3816446"/>
            <a:ext cx="1636776" cy="161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54" name="Google Shape;354;p39"/>
          <p:cNvSpPr>
            <a:spLocks noGrp="1"/>
          </p:cNvSpPr>
          <p:nvPr>
            <p:ph type="pic" idx="19"/>
          </p:nvPr>
        </p:nvSpPr>
        <p:spPr>
          <a:xfrm>
            <a:off x="4794793" y="3816446"/>
            <a:ext cx="2048256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55" name="Google Shape;355;p39"/>
          <p:cNvSpPr>
            <a:spLocks noGrp="1"/>
          </p:cNvSpPr>
          <p:nvPr>
            <p:ph type="pic" idx="20"/>
          </p:nvPr>
        </p:nvSpPr>
        <p:spPr>
          <a:xfrm>
            <a:off x="7876955" y="3864572"/>
            <a:ext cx="1481328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56" name="Google Shape;356;p39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7909560" cy="10698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0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1">
  <p:cSld name="Text Layout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2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8" name="Google Shape;38;p20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" name="Google Shape;39;p20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0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08990" y="3392622"/>
            <a:ext cx="3913188" cy="22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8" name="Google Shape;48;p20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49" name="Google Shape;49;p20"/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/>
              <a:ahLst/>
              <a:cxnLst/>
              <a:rect l="l" t="t" r="r" b="b"/>
              <a:pathLst>
                <a:path w="2287209" h="5565543" extrusionOk="0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5882"/>
                  </a:srgbClr>
                </a:gs>
                <a:gs pos="3000">
                  <a:srgbClr val="FFAA00">
                    <a:alpha val="5882"/>
                  </a:srgbClr>
                </a:gs>
                <a:gs pos="100000">
                  <a:srgbClr val="FFAA00">
                    <a:alpha val="49803"/>
                  </a:srgbClr>
                </a:gs>
              </a:gsLst>
              <a:lin ang="58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" name="Google Shape;50;p20"/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/>
              <a:ahLst/>
              <a:cxnLst/>
              <a:rect l="l" t="t" r="r" b="b"/>
              <a:pathLst>
                <a:path w="6340653" h="6455013" extrusionOk="0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" name="Google Shape;51;p20"/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/>
              <a:ahLst/>
              <a:cxnLst/>
              <a:rect l="l" t="t" r="r" b="b"/>
              <a:pathLst>
                <a:path w="5756143" h="6150052" extrusionOk="0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2" name="Google Shape;52;p20"/>
          <p:cNvSpPr>
            <a:spLocks noGrp="1"/>
          </p:cNvSpPr>
          <p:nvPr>
            <p:ph type="pic" idx="3"/>
          </p:nvPr>
        </p:nvSpPr>
        <p:spPr>
          <a:xfrm rot="720000">
            <a:off x="6384187" y="209524"/>
            <a:ext cx="4647699" cy="547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2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1" name="Google Shape;71;p22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" name="Google Shape;72;p2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3" name="Google Shape;73;p22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22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78" name="Google Shape;78;p22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79" name="Google Shape;79;p22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" name="Google Shape;80;p22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1" name="Google Shape;81;p22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2" name="Google Shape;82;p22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mage">
  <p:cSld name="Section Header with Imag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23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88" name="Google Shape;88;p23"/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/>
              <a:ahLst/>
              <a:cxnLst/>
              <a:rect l="l" t="t" r="r" b="b"/>
              <a:pathLst>
                <a:path w="3086392" h="3988178" extrusionOk="0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9" name="Google Shape;89;p23"/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/>
              <a:ahLst/>
              <a:cxnLst/>
              <a:rect l="l" t="t" r="r" b="b"/>
              <a:pathLst>
                <a:path w="9233775" h="6350602" extrusionOk="0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0" name="Google Shape;90;p23"/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/>
              <a:ahLst/>
              <a:cxnLst/>
              <a:rect l="l" t="t" r="r" b="b"/>
              <a:pathLst>
                <a:path w="8928946" h="6109279" extrusionOk="0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91" name="Google Shape;91;p2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2" name="Google Shape;92;p23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" name="Google Shape;93;p23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4" name="Google Shape;94;p23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" name="Google Shape;95;p23"/>
          <p:cNvSpPr>
            <a:spLocks noGrp="1"/>
          </p:cNvSpPr>
          <p:nvPr>
            <p:ph type="pic" idx="2"/>
          </p:nvPr>
        </p:nvSpPr>
        <p:spPr>
          <a:xfrm>
            <a:off x="3314240" y="793217"/>
            <a:ext cx="8877760" cy="6064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23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" name="Google Shape;100;p23"/>
          <p:cNvSpPr txBox="1">
            <a:spLocks noGrp="1"/>
          </p:cNvSpPr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23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02" name="Google Shape;102;p23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" name="Google Shape;103;p23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" name="Google Shape;104;p23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" name="Google Shape;105;p23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44" name="Google Shape;144;p2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46" name="Google Shape;146;p26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26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748030" y="3314576"/>
            <a:ext cx="3200400" cy="170078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6"/>
          <p:cNvSpPr/>
          <p:nvPr/>
        </p:nvSpPr>
        <p:spPr>
          <a:xfrm>
            <a:off x="2641930" y="5658793"/>
            <a:ext cx="1842058" cy="1206865"/>
          </a:xfrm>
          <a:custGeom>
            <a:avLst/>
            <a:gdLst/>
            <a:ahLst/>
            <a:cxnLst/>
            <a:rect l="l" t="t" r="r" b="b"/>
            <a:pathLst>
              <a:path w="1842057" h="1206865" extrusionOk="0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2847733" y="5524132"/>
            <a:ext cx="2045319" cy="1346608"/>
          </a:xfrm>
          <a:custGeom>
            <a:avLst/>
            <a:gdLst/>
            <a:ahLst/>
            <a:cxnLst/>
            <a:rect l="l" t="t" r="r" b="b"/>
            <a:pathLst>
              <a:path w="2045319" h="1346607" extrusionOk="0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76814" t="10701" r="6335" b="-11460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9"/>
          <p:cNvGrpSpPr/>
          <p:nvPr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181" name="Google Shape;181;p29"/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/>
              <a:ahLst/>
              <a:cxnLst/>
              <a:rect l="l" t="t" r="r" b="b"/>
              <a:pathLst>
                <a:path w="5526207" h="2007220" extrusionOk="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22000">
                  <a:srgbClr val="008EDC">
                    <a:alpha val="9803"/>
                  </a:srgbClr>
                </a:gs>
                <a:gs pos="100000">
                  <a:srgbClr val="008EDC">
                    <a:alpha val="40000"/>
                  </a:srgbClr>
                </a:gs>
              </a:gsLst>
              <a:lin ang="102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/>
              <a:ahLst/>
              <a:cxnLst/>
              <a:rect l="l" t="t" r="r" b="b"/>
              <a:pathLst>
                <a:path w="4941827" h="2591601" extrusionOk="0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3" name="Google Shape;183;p29"/>
          <p:cNvSpPr/>
          <p:nvPr/>
        </p:nvSpPr>
        <p:spPr>
          <a:xfrm>
            <a:off x="5886429" y="5240536"/>
            <a:ext cx="1486046" cy="1625760"/>
          </a:xfrm>
          <a:custGeom>
            <a:avLst/>
            <a:gdLst/>
            <a:ahLst/>
            <a:cxnLst/>
            <a:rect l="l" t="t" r="r" b="b"/>
            <a:pathLst>
              <a:path w="1486046" h="1625760" extrusionOk="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rgbClr val="3DA800">
                  <a:alpha val="4705"/>
                </a:srgbClr>
              </a:gs>
              <a:gs pos="100000">
                <a:srgbClr val="1F7100">
                  <a:alpha val="20000"/>
                </a:srgbClr>
              </a:gs>
            </a:gsLst>
            <a:lin ang="74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-13301" y="298479"/>
            <a:ext cx="2679964" cy="762075"/>
          </a:xfrm>
          <a:custGeom>
            <a:avLst/>
            <a:gdLst/>
            <a:ahLst/>
            <a:cxnLst/>
            <a:rect l="l" t="t" r="r" b="b"/>
            <a:pathLst>
              <a:path w="2679963" h="762075" extrusionOk="0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6" name="Google Shape;186;p29"/>
          <p:cNvSpPr/>
          <p:nvPr/>
        </p:nvSpPr>
        <p:spPr>
          <a:xfrm>
            <a:off x="7752243" y="4099514"/>
            <a:ext cx="4445438" cy="1105009"/>
          </a:xfrm>
          <a:custGeom>
            <a:avLst/>
            <a:gdLst/>
            <a:ahLst/>
            <a:cxnLst/>
            <a:rect l="l" t="t" r="r" b="b"/>
            <a:pathLst>
              <a:path w="4445437" h="1105008" extrusionOk="0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-13301" y="237513"/>
            <a:ext cx="2895885" cy="1028801"/>
          </a:xfrm>
          <a:custGeom>
            <a:avLst/>
            <a:gdLst/>
            <a:ahLst/>
            <a:cxnLst/>
            <a:rect l="l" t="t" r="r" b="b"/>
            <a:pathLst>
              <a:path w="2895885" h="1028801" extrusionOk="0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39710" t="16305" r="1768" b="-2135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8" name="Google Shape;188;p29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610" t="-169909" r="-117937" b="10061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6033764" y="5121144"/>
            <a:ext cx="1714669" cy="1740071"/>
          </a:xfrm>
          <a:custGeom>
            <a:avLst/>
            <a:gdLst/>
            <a:ahLst/>
            <a:cxnLst/>
            <a:rect l="l" t="t" r="r" b="b"/>
            <a:pathLst>
              <a:path w="1714668" h="1740071" extrusionOk="0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7193" t="6185" r="8110" b="-10045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8228540" y="3516857"/>
            <a:ext cx="3975491" cy="1663864"/>
          </a:xfrm>
          <a:custGeom>
            <a:avLst/>
            <a:gdLst/>
            <a:ahLst/>
            <a:cxnLst/>
            <a:rect l="l" t="t" r="r" b="b"/>
            <a:pathLst>
              <a:path w="3975491" h="1663863" extrusionOk="0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29"/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193" name="Google Shape;193;p29"/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/>
              <a:ahLst/>
              <a:cxnLst/>
              <a:rect l="l" t="t" r="r" b="b"/>
              <a:pathLst>
                <a:path w="6431657" h="2511771" extrusionOk="0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/>
              <a:ahLst/>
              <a:cxnLst/>
              <a:rect l="l" t="t" r="r" b="b"/>
              <a:pathLst>
                <a:path w="6444342" h="5936914" extrusionOk="0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/>
              <a:ahLst/>
              <a:cxnLst/>
              <a:rect l="l" t="t" r="r" b="b"/>
              <a:pathLst>
                <a:path w="6114514" h="5366057" extrusionOk="0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6" name="Google Shape;196;p29"/>
          <p:cNvSpPr>
            <a:spLocks noGrp="1"/>
          </p:cNvSpPr>
          <p:nvPr>
            <p:ph type="pic" idx="2"/>
          </p:nvPr>
        </p:nvSpPr>
        <p:spPr>
          <a:xfrm>
            <a:off x="-1600" y="1096296"/>
            <a:ext cx="6052552" cy="5259842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 rot="720000">
            <a:off x="8526498" y="4052877"/>
            <a:ext cx="3689627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3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00" name="Google Shape;200;p30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2" name="Google Shape;202;p30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3" name="Google Shape;203;p30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30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07" name="Google Shape;207;p30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08" name="Google Shape;208;p30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1444441" y="2373246"/>
            <a:ext cx="9303119" cy="211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2">
  <p:cSld name="Text Layout 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3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16" name="Google Shape;216;p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8" name="Google Shape;218;p31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1" name="Google Shape;221;p31"/>
          <p:cNvGrpSpPr/>
          <p:nvPr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222" name="Google Shape;222;p31"/>
            <p:cNvSpPr/>
            <p:nvPr/>
          </p:nvSpPr>
          <p:spPr>
            <a:xfrm>
              <a:off x="-24517" y="970945"/>
              <a:ext cx="4593600" cy="1238400"/>
            </a:xfrm>
            <a:custGeom>
              <a:avLst/>
              <a:gdLst/>
              <a:ahLst/>
              <a:cxnLst/>
              <a:rect l="l" t="t" r="r" b="b"/>
              <a:pathLst>
                <a:path w="3457575" h="942975" extrusionOk="0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88000">
                  <a:srgbClr val="008EDC">
                    <a:alpha val="49803"/>
                  </a:srgbClr>
                </a:gs>
                <a:gs pos="100000">
                  <a:srgbClr val="008EDC">
                    <a:alpha val="4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-26126" y="587196"/>
              <a:ext cx="4885313" cy="1632656"/>
            </a:xfrm>
            <a:custGeom>
              <a:avLst/>
              <a:gdLst/>
              <a:ahLst/>
              <a:cxnLst/>
              <a:rect l="l" t="t" r="r" b="b"/>
              <a:pathLst>
                <a:path w="4885312" h="1632656" extrusionOk="0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 rot="360000">
            <a:off x="7354844" y="895259"/>
            <a:ext cx="4735459" cy="1012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1"/>
          </p:nvPr>
        </p:nvSpPr>
        <p:spPr>
          <a:xfrm>
            <a:off x="6879053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2"/>
          </p:nvPr>
        </p:nvSpPr>
        <p:spPr>
          <a:xfrm>
            <a:off x="6932841" y="3401290"/>
            <a:ext cx="4347933" cy="69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body" idx="3"/>
          </p:nvPr>
        </p:nvSpPr>
        <p:spPr>
          <a:xfrm>
            <a:off x="6932841" y="4200309"/>
            <a:ext cx="4347933" cy="14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28" name="Google Shape;228;p31"/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29" name="Google Shape;229;p31"/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/>
              <a:ahLst/>
              <a:cxnLst/>
              <a:rect l="l" t="t" r="r" b="b"/>
              <a:pathLst>
                <a:path w="6396137" h="1759509" extrusionOk="0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9803"/>
                  </a:srgbClr>
                </a:gs>
                <a:gs pos="100000">
                  <a:srgbClr val="FFAA00">
                    <a:alpha val="5882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/>
              <a:ahLst/>
              <a:cxnLst/>
              <a:rect l="l" t="t" r="r" b="b"/>
              <a:pathLst>
                <a:path w="6418971" h="5683200" extrusionOk="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8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/>
              <a:ahLst/>
              <a:cxnLst/>
              <a:rect l="l" t="t" r="r" b="b"/>
              <a:pathLst>
                <a:path w="6114514" h="5404114" extrusionOk="0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2" name="Google Shape;232;p31"/>
          <p:cNvSpPr>
            <a:spLocks noGrp="1"/>
          </p:cNvSpPr>
          <p:nvPr>
            <p:ph type="pic" idx="4"/>
          </p:nvPr>
        </p:nvSpPr>
        <p:spPr>
          <a:xfrm>
            <a:off x="-694" y="0"/>
            <a:ext cx="6065966" cy="535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">
  <p:cSld name="Chart Slid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35" name="Google Shape;235;p32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7" name="Google Shape;237;p32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32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body" idx="1"/>
          </p:nvPr>
        </p:nvSpPr>
        <p:spPr>
          <a:xfrm>
            <a:off x="748030" y="2755778"/>
            <a:ext cx="2724912" cy="226771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32"/>
          <p:cNvSpPr>
            <a:spLocks noGrp="1"/>
          </p:cNvSpPr>
          <p:nvPr>
            <p:ph type="chart" idx="2"/>
          </p:nvPr>
        </p:nvSpPr>
        <p:spPr>
          <a:xfrm>
            <a:off x="5159375" y="1347788"/>
            <a:ext cx="6121400" cy="409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44" name="Google Shape;244;p32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5" name="Google Shape;245;p32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10563" t="-152622" r="-103964" b="1022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BB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Xb29Js0wehg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"/>
          <p:cNvSpPr txBox="1">
            <a:spLocks noGrp="1"/>
          </p:cNvSpPr>
          <p:nvPr>
            <p:ph type="body" idx="3"/>
          </p:nvPr>
        </p:nvSpPr>
        <p:spPr>
          <a:xfrm rot="720019">
            <a:off x="9896532" y="376405"/>
            <a:ext cx="2148451" cy="110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Wednesday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May 27th</a:t>
            </a:r>
            <a:endParaRPr dirty="0"/>
          </a:p>
        </p:txBody>
      </p:sp>
      <p:sp>
        <p:nvSpPr>
          <p:cNvPr id="363" name="Google Shape;363;p1"/>
          <p:cNvSpPr txBox="1"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</a:pPr>
            <a:r>
              <a:rPr lang="en-US"/>
              <a:t>Kindergarten</a:t>
            </a:r>
            <a:endParaRPr/>
          </a:p>
        </p:txBody>
      </p:sp>
      <p:sp>
        <p:nvSpPr>
          <p:cNvPr id="364" name="Google Shape;364;p1"/>
          <p:cNvSpPr txBox="1"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Ms. Verdell’s Class</a:t>
            </a: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E933F-D9DB-4539-A355-0E2BDF696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72" y="1687909"/>
            <a:ext cx="6160455" cy="3606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 rot="-360000">
            <a:off x="203967" y="1081932"/>
            <a:ext cx="4503394" cy="70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 dirty="0"/>
              <a:t>Comprehension</a:t>
            </a:r>
            <a:endParaRPr dirty="0"/>
          </a:p>
        </p:txBody>
      </p:sp>
      <p:sp>
        <p:nvSpPr>
          <p:cNvPr id="477" name="Google Shape;477;p13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066EF-0F9C-460D-8525-FF75A3CC3B21}"/>
              </a:ext>
            </a:extLst>
          </p:cNvPr>
          <p:cNvSpPr/>
          <p:nvPr/>
        </p:nvSpPr>
        <p:spPr>
          <a:xfrm>
            <a:off x="2583538" y="468451"/>
            <a:ext cx="94287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4000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D4CD30-163B-4CE6-A3EB-1F591AF0AC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8431" y="822753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187241-67D7-4336-96E6-C9728287F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89" y="192097"/>
            <a:ext cx="4995768" cy="64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7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525" name="Google Shape;525;p17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lang="en-US" sz="3600" dirty="0"/>
              <a:t>Assignment </a:t>
            </a:r>
            <a:endParaRPr dirty="0"/>
          </a:p>
        </p:txBody>
      </p:sp>
      <p:sp>
        <p:nvSpPr>
          <p:cNvPr id="526" name="Google Shape;526;p17"/>
          <p:cNvSpPr txBox="1">
            <a:spLocks noGrp="1"/>
          </p:cNvSpPr>
          <p:nvPr>
            <p:ph type="body" idx="1"/>
          </p:nvPr>
        </p:nvSpPr>
        <p:spPr>
          <a:xfrm>
            <a:off x="1444441" y="2373246"/>
            <a:ext cx="9303119" cy="211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</a:pPr>
            <a:r>
              <a:rPr lang="en-US" u="sng" dirty="0">
                <a:solidFill>
                  <a:schemeClr val="accent2"/>
                </a:solidFill>
              </a:rPr>
              <a:t>Please send me a picture of math or literacy assignment</a:t>
            </a:r>
            <a:endParaRPr u="sng" dirty="0">
              <a:solidFill>
                <a:schemeClr val="accent2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4C103D-D7ED-4B03-85E6-249A50DA45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40767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50"/>
              <a:buFont typeface="Comic Sans MS"/>
              <a:buNone/>
            </a:pPr>
            <a:r>
              <a:rPr lang="en-US" sz="4950"/>
              <a:t>Awesome Work Today!!!</a:t>
            </a:r>
            <a:endParaRPr sz="4950"/>
          </a:p>
        </p:txBody>
      </p:sp>
      <p:sp>
        <p:nvSpPr>
          <p:cNvPr id="519" name="Google Shape;519;p16"/>
          <p:cNvSpPr txBox="1">
            <a:spLocks noGrp="1"/>
          </p:cNvSpPr>
          <p:nvPr>
            <p:ph type="body" idx="1"/>
          </p:nvPr>
        </p:nvSpPr>
        <p:spPr>
          <a:xfrm rot="720000">
            <a:off x="8526498" y="4052877"/>
            <a:ext cx="3689627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See you tomorrow!!</a:t>
            </a:r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94ADAF-5342-48E4-9F82-6AC622F47F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7120" y="2403067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2833DE-35D7-4E57-B784-2545666B1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32" y="1854257"/>
            <a:ext cx="4998691" cy="3501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"/>
          <p:cNvSpPr txBox="1">
            <a:spLocks noGrp="1"/>
          </p:cNvSpPr>
          <p:nvPr>
            <p:ph type="title"/>
          </p:nvPr>
        </p:nvSpPr>
        <p:spPr>
          <a:xfrm>
            <a:off x="6096000" y="1496819"/>
            <a:ext cx="4871803" cy="39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ctr">
              <a:buSzPts val="3600"/>
            </a:pPr>
            <a:r>
              <a:rPr lang="en-US" sz="3600" dirty="0"/>
              <a:t>Today is Wednesday, May 27</a:t>
            </a:r>
            <a:r>
              <a:rPr lang="en-US" sz="3600" baseline="30000" dirty="0"/>
              <a:t>th</a:t>
            </a:r>
            <a:br>
              <a:rPr lang="en-US" sz="3600" dirty="0"/>
            </a:br>
            <a:r>
              <a:rPr lang="en-US" sz="3600" dirty="0"/>
              <a:t>Let’s Start our day  and get moving with a good morning song</a:t>
            </a:r>
            <a:br>
              <a:rPr lang="en-US" sz="3600" dirty="0"/>
            </a:br>
            <a:br>
              <a:rPr lang="en-US" sz="3600" dirty="0"/>
            </a:br>
            <a:r>
              <a:rPr lang="en-US" sz="2000" dirty="0">
                <a:hlinkClick r:id="rId5"/>
              </a:rPr>
              <a:t>https://www.youtube.com/watch?v=Xb29Js0wehg</a:t>
            </a:r>
            <a:br>
              <a:rPr lang="en-US" sz="3600" dirty="0"/>
            </a:br>
            <a:endParaRPr sz="2000" dirty="0"/>
          </a:p>
        </p:txBody>
      </p:sp>
      <p:sp>
        <p:nvSpPr>
          <p:cNvPr id="370" name="Google Shape;370;p2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Today We will ………</a:t>
            </a:r>
            <a:endParaRPr/>
          </a:p>
        </p:txBody>
      </p:sp>
      <p:sp>
        <p:nvSpPr>
          <p:cNvPr id="371" name="Google Shape;371;p2"/>
          <p:cNvSpPr txBox="1">
            <a:spLocks noGrp="1"/>
          </p:cNvSpPr>
          <p:nvPr>
            <p:ph type="body" idx="2"/>
          </p:nvPr>
        </p:nvSpPr>
        <p:spPr>
          <a:xfrm>
            <a:off x="808990" y="3392622"/>
            <a:ext cx="3913188" cy="22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0000" lvl="0" indent="-18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</a:pPr>
            <a:r>
              <a:rPr lang="en-US" dirty="0"/>
              <a:t>Writing- Write sentences by sounding out words</a:t>
            </a:r>
            <a:endParaRPr dirty="0"/>
          </a:p>
          <a:p>
            <a:pPr marL="180000" lvl="0" indent="-180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</a:pPr>
            <a:r>
              <a:rPr lang="en-US" dirty="0"/>
              <a:t>Literacy- Practice with digraphs as ending sounds</a:t>
            </a:r>
            <a:endParaRPr dirty="0"/>
          </a:p>
          <a:p>
            <a:pPr marL="180000" lvl="0" indent="-180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</a:pPr>
            <a:r>
              <a:rPr lang="en-US" dirty="0"/>
              <a:t>Math-  Number Review</a:t>
            </a:r>
            <a:endParaRPr dirty="0"/>
          </a:p>
          <a:p>
            <a:pPr marL="180000" lvl="0" indent="-78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 dirty="0"/>
          </a:p>
        </p:txBody>
      </p:sp>
      <p:sp>
        <p:nvSpPr>
          <p:cNvPr id="372" name="Google Shape;372;p2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73" name="Google Shape;373;p2"/>
          <p:cNvSpPr txBox="1"/>
          <p:nvPr/>
        </p:nvSpPr>
        <p:spPr>
          <a:xfrm rot="-298891">
            <a:off x="282619" y="1035154"/>
            <a:ext cx="41901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Good Morning!</a:t>
            </a:r>
            <a:br>
              <a:rPr lang="en-US" sz="36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4" name="Google Shape;374;p2"/>
          <p:cNvSpPr txBox="1">
            <a:spLocks noGrp="1"/>
          </p:cNvSpPr>
          <p:nvPr>
            <p:ph type="ftr" idx="11"/>
          </p:nvPr>
        </p:nvSpPr>
        <p:spPr>
          <a:xfrm>
            <a:off x="2765584" y="6012510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5 minutes </a:t>
            </a:r>
            <a:endParaRPr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04F7F5D1-DEFB-49F7-B300-31164416A31B}"/>
              </a:ext>
            </a:extLst>
          </p:cNvPr>
          <p:cNvSpPr/>
          <p:nvPr/>
        </p:nvSpPr>
        <p:spPr>
          <a:xfrm rot="20917401">
            <a:off x="4390046" y="661182"/>
            <a:ext cx="1630278" cy="4968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D8287-B98F-4B5A-9EAB-36176EFFF53C}"/>
              </a:ext>
            </a:extLst>
          </p:cNvPr>
          <p:cNvSpPr txBox="1"/>
          <p:nvPr/>
        </p:nvSpPr>
        <p:spPr>
          <a:xfrm>
            <a:off x="6080636" y="327268"/>
            <a:ext cx="1215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the speaker on each page to hear instructions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9BB906-3059-4FEE-ADC1-F519EB8A30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50855" y="91109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"/>
          <p:cNvSpPr txBox="1">
            <a:spLocks noGrp="1"/>
          </p:cNvSpPr>
          <p:nvPr>
            <p:ph type="body" idx="1"/>
          </p:nvPr>
        </p:nvSpPr>
        <p:spPr>
          <a:xfrm>
            <a:off x="244179" y="2442380"/>
            <a:ext cx="4417483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Vocabulary Words to think about</a:t>
            </a:r>
            <a:endParaRPr dirty="0"/>
          </a:p>
        </p:txBody>
      </p:sp>
      <p:sp>
        <p:nvSpPr>
          <p:cNvPr id="390" name="Google Shape;390;p4"/>
          <p:cNvSpPr txBox="1">
            <a:spLocks noGrp="1"/>
          </p:cNvSpPr>
          <p:nvPr>
            <p:ph type="body" idx="2"/>
          </p:nvPr>
        </p:nvSpPr>
        <p:spPr>
          <a:xfrm>
            <a:off x="808990" y="3392622"/>
            <a:ext cx="3913188" cy="22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0000" lvl="0" indent="-203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hero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US" sz="32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180000" lvl="0" indent="-78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 dirty="0"/>
          </a:p>
        </p:txBody>
      </p:sp>
      <p:sp>
        <p:nvSpPr>
          <p:cNvPr id="391" name="Google Shape;391;p4"/>
          <p:cNvSpPr txBox="1">
            <a:spLocks noGrp="1"/>
          </p:cNvSpPr>
          <p:nvPr>
            <p:ph type="ftr" idx="11"/>
          </p:nvPr>
        </p:nvSpPr>
        <p:spPr>
          <a:xfrm>
            <a:off x="653976" y="4717473"/>
            <a:ext cx="4437569" cy="152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mic Sans MS"/>
              <a:buAutoNum type="arabicPeriod"/>
            </a:pPr>
            <a:r>
              <a:rPr lang="en-US" sz="1800"/>
              <a:t>Start writing at the red line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mic Sans MS"/>
              <a:buAutoNum type="arabicPeriod"/>
            </a:pPr>
            <a:r>
              <a:rPr lang="en-US" sz="1800"/>
              <a:t>Capitalize First Word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mic Sans MS"/>
              <a:buAutoNum type="arabicPeriod"/>
            </a:pPr>
            <a:r>
              <a:rPr lang="en-US" sz="1800"/>
              <a:t>Sound out words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mic Sans MS"/>
              <a:buAutoNum type="arabicPeriod"/>
            </a:pPr>
            <a:r>
              <a:rPr lang="en-US" sz="1800"/>
              <a:t>Use punctuation.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mic Sans MS"/>
              <a:buAutoNum type="arabicPeriod"/>
            </a:pPr>
            <a:r>
              <a:rPr lang="en-US" sz="1800"/>
              <a:t>Write 3-4 sentences 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mic Sans MS"/>
              <a:buAutoNum type="arabicPeriod"/>
            </a:pPr>
            <a:r>
              <a:rPr lang="en-US" sz="1800"/>
              <a:t>Draw a detailed Picture to match sentences   </a:t>
            </a:r>
            <a:endParaRPr/>
          </a:p>
        </p:txBody>
      </p:sp>
      <p:sp>
        <p:nvSpPr>
          <p:cNvPr id="392" name="Google Shape;392;p4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94" name="Google Shape;394;p4"/>
          <p:cNvSpPr txBox="1">
            <a:spLocks noGrp="1"/>
          </p:cNvSpPr>
          <p:nvPr>
            <p:ph type="title"/>
          </p:nvPr>
        </p:nvSpPr>
        <p:spPr>
          <a:xfrm rot="-360000">
            <a:off x="271789" y="1049833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Writing </a:t>
            </a:r>
            <a:endParaRPr/>
          </a:p>
        </p:txBody>
      </p:sp>
      <p:sp>
        <p:nvSpPr>
          <p:cNvPr id="396" name="Google Shape;396;p4"/>
          <p:cNvSpPr txBox="1"/>
          <p:nvPr/>
        </p:nvSpPr>
        <p:spPr>
          <a:xfrm>
            <a:off x="4722178" y="6295166"/>
            <a:ext cx="1634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20 minutes </a:t>
            </a:r>
            <a:endParaRPr dirty="0"/>
          </a:p>
        </p:txBody>
      </p:sp>
      <p:pic>
        <p:nvPicPr>
          <p:cNvPr id="1026" name="Picture 2" descr="Black Panther's Africa, Afrofuturism and Wakanda are stunning ...">
            <a:extLst>
              <a:ext uri="{FF2B5EF4-FFF2-40B4-BE49-F238E27FC236}">
                <a16:creationId xmlns:a16="http://schemas.microsoft.com/office/drawing/2014/main" id="{0BEC9849-7565-4659-BCDD-3DB80F137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58" y="1097278"/>
            <a:ext cx="6614942" cy="372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8EEC31-DC2E-4D2F-AE86-465C1A4566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1729" y="101314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03" name="Google Shape;403;p5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Brain Break 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2026F-FDD5-447D-9B7D-EC9520CFA44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93302" y="5284890"/>
            <a:ext cx="7803252" cy="1026059"/>
          </a:xfrm>
        </p:spPr>
        <p:txBody>
          <a:bodyPr>
            <a:noAutofit/>
          </a:bodyPr>
          <a:lstStyle/>
          <a:p>
            <a:r>
              <a:rPr lang="en-US" sz="6000" dirty="0"/>
              <a:t>10 of each exercise </a:t>
            </a:r>
          </a:p>
        </p:txBody>
      </p:sp>
      <p:pic>
        <p:nvPicPr>
          <p:cNvPr id="4098" name="Picture 2" descr="Mini Crunch Boy Exercising Twinkl Move PE KS1 Daily Move Fit Kids HIIT">
            <a:extLst>
              <a:ext uri="{FF2B5EF4-FFF2-40B4-BE49-F238E27FC236}">
                <a16:creationId xmlns:a16="http://schemas.microsoft.com/office/drawing/2014/main" id="{05AF6CA1-2357-43C1-A045-B805B27C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348"/>
            <a:ext cx="5386605" cy="269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 physical education clipart 2 - WikiClipArt">
            <a:extLst>
              <a:ext uri="{FF2B5EF4-FFF2-40B4-BE49-F238E27FC236}">
                <a16:creationId xmlns:a16="http://schemas.microsoft.com/office/drawing/2014/main" id="{060027B1-4B69-4087-84B2-3DEFB5E8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52" y="937454"/>
            <a:ext cx="3767351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ne Foot Hop Clipart">
            <a:extLst>
              <a:ext uri="{FF2B5EF4-FFF2-40B4-BE49-F238E27FC236}">
                <a16:creationId xmlns:a16="http://schemas.microsoft.com/office/drawing/2014/main" id="{82DCF95B-2971-4DC6-8FCC-28C5551A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311" y="117256"/>
            <a:ext cx="2549689" cy="3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766E14-FB8A-478D-AB97-1C9E883807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28744" y="50870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Literacy </a:t>
            </a:r>
            <a:endParaRPr/>
          </a:p>
        </p:txBody>
      </p:sp>
      <p:sp>
        <p:nvSpPr>
          <p:cNvPr id="430" name="Google Shape;430;p8"/>
          <p:cNvSpPr txBox="1">
            <a:spLocks noGrp="1"/>
          </p:cNvSpPr>
          <p:nvPr>
            <p:ph type="body" idx="1"/>
          </p:nvPr>
        </p:nvSpPr>
        <p:spPr>
          <a:xfrm rot="579269">
            <a:off x="8390527" y="3897650"/>
            <a:ext cx="3594438" cy="129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 sz="3200" dirty="0"/>
          </a:p>
        </p:txBody>
      </p:sp>
      <p:sp>
        <p:nvSpPr>
          <p:cNvPr id="431" name="Google Shape;431;p8"/>
          <p:cNvSpPr txBox="1">
            <a:spLocks noGrp="1"/>
          </p:cNvSpPr>
          <p:nvPr>
            <p:ph type="ftr" idx="4294967295"/>
          </p:nvPr>
        </p:nvSpPr>
        <p:spPr>
          <a:xfrm>
            <a:off x="0" y="5945188"/>
            <a:ext cx="2640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32" name="Google Shape;432;p8"/>
          <p:cNvSpPr txBox="1">
            <a:spLocks noGrp="1"/>
          </p:cNvSpPr>
          <p:nvPr>
            <p:ph type="sldNum" idx="4294967295"/>
          </p:nvPr>
        </p:nvSpPr>
        <p:spPr>
          <a:xfrm>
            <a:off x="11549063" y="5945188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436" name="Google Shape;436;p8"/>
          <p:cNvSpPr txBox="1">
            <a:spLocks noGrp="1"/>
          </p:cNvSpPr>
          <p:nvPr>
            <p:ph type="body" idx="4294967295"/>
          </p:nvPr>
        </p:nvSpPr>
        <p:spPr>
          <a:xfrm>
            <a:off x="6546856" y="101021"/>
            <a:ext cx="4475407" cy="127489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 fontScale="55000" lnSpcReduction="20000"/>
          </a:bodyPr>
          <a:lstStyle/>
          <a:p>
            <a:pPr marL="0" lvl="0" indent="0" algn="ctr">
              <a:spcBef>
                <a:spcPts val="0"/>
              </a:spcBef>
              <a:buClr>
                <a:schemeClr val="lt1"/>
              </a:buClr>
              <a:buSzPts val="2000"/>
              <a:buNone/>
            </a:pPr>
            <a:r>
              <a:rPr lang="en-US" sz="8000" dirty="0"/>
              <a:t>Diagraph review</a:t>
            </a:r>
            <a:endParaRPr lang="en-US" sz="54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22F4B0-1970-464F-BCB7-A0993EF94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1886" y="2641785"/>
            <a:ext cx="609600" cy="609600"/>
          </a:xfrm>
          <a:prstGeom prst="rect">
            <a:avLst/>
          </a:prstGeom>
        </p:spPr>
      </p:pic>
      <p:pic>
        <p:nvPicPr>
          <p:cNvPr id="2050" name="Picture 2" descr="Consonant Digraphs-Pocket Chart Sort by Jennifer Glueck | TpT">
            <a:extLst>
              <a:ext uri="{FF2B5EF4-FFF2-40B4-BE49-F238E27FC236}">
                <a16:creationId xmlns:a16="http://schemas.microsoft.com/office/drawing/2014/main" id="{4FD23847-53F2-406B-A7C5-D644EE1C2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5" b="14226"/>
          <a:stretch/>
        </p:blipFill>
        <p:spPr bwMode="auto">
          <a:xfrm>
            <a:off x="163182" y="1908496"/>
            <a:ext cx="7007382" cy="38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Literacy </a:t>
            </a:r>
            <a:endParaRPr/>
          </a:p>
        </p:txBody>
      </p:sp>
      <p:sp>
        <p:nvSpPr>
          <p:cNvPr id="431" name="Google Shape;431;p8"/>
          <p:cNvSpPr txBox="1">
            <a:spLocks noGrp="1"/>
          </p:cNvSpPr>
          <p:nvPr>
            <p:ph type="ftr" idx="4294967295"/>
          </p:nvPr>
        </p:nvSpPr>
        <p:spPr>
          <a:xfrm>
            <a:off x="0" y="5945188"/>
            <a:ext cx="2640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32" name="Google Shape;432;p8"/>
          <p:cNvSpPr txBox="1">
            <a:spLocks noGrp="1"/>
          </p:cNvSpPr>
          <p:nvPr>
            <p:ph type="sldNum" idx="4294967295"/>
          </p:nvPr>
        </p:nvSpPr>
        <p:spPr>
          <a:xfrm>
            <a:off x="11549063" y="5945188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436" name="Google Shape;436;p8"/>
          <p:cNvSpPr txBox="1">
            <a:spLocks noGrp="1"/>
          </p:cNvSpPr>
          <p:nvPr>
            <p:ph type="body" idx="4294967295"/>
          </p:nvPr>
        </p:nvSpPr>
        <p:spPr>
          <a:xfrm>
            <a:off x="6216040" y="214036"/>
            <a:ext cx="5202237" cy="1116013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Sounding out words</a:t>
            </a:r>
            <a:endParaRPr dirty="0"/>
          </a:p>
        </p:txBody>
      </p: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BAF785EA-4B05-43C0-B51F-DE5E22048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407807"/>
              </p:ext>
            </p:extLst>
          </p:nvPr>
        </p:nvGraphicFramePr>
        <p:xfrm>
          <a:off x="2640013" y="1833287"/>
          <a:ext cx="4142129" cy="1005840"/>
        </p:xfrm>
        <a:graphic>
          <a:graphicData uri="http://schemas.openxmlformats.org/drawingml/2006/table">
            <a:tbl>
              <a:tblPr firstRow="1" bandRow="1">
                <a:tableStyleId>{22802F7C-6653-4FEB-91E6-F7ADE401C4E0}</a:tableStyleId>
              </a:tblPr>
              <a:tblGrid>
                <a:gridCol w="1329703">
                  <a:extLst>
                    <a:ext uri="{9D8B030D-6E8A-4147-A177-3AD203B41FA5}">
                      <a16:colId xmlns:a16="http://schemas.microsoft.com/office/drawing/2014/main" val="171482875"/>
                    </a:ext>
                  </a:extLst>
                </a:gridCol>
                <a:gridCol w="1241346">
                  <a:extLst>
                    <a:ext uri="{9D8B030D-6E8A-4147-A177-3AD203B41FA5}">
                      <a16:colId xmlns:a16="http://schemas.microsoft.com/office/drawing/2014/main" val="2328400520"/>
                    </a:ext>
                  </a:extLst>
                </a:gridCol>
                <a:gridCol w="1571080">
                  <a:extLst>
                    <a:ext uri="{9D8B030D-6E8A-4147-A177-3AD203B41FA5}">
                      <a16:colId xmlns:a16="http://schemas.microsoft.com/office/drawing/2014/main" val="68903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endParaRPr lang="en-US" sz="60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717145"/>
                  </a:ext>
                </a:extLst>
              </a:tr>
            </a:tbl>
          </a:graphicData>
        </a:graphic>
      </p:graphicFrame>
      <p:graphicFrame>
        <p:nvGraphicFramePr>
          <p:cNvPr id="19" name="Table 3">
            <a:extLst>
              <a:ext uri="{FF2B5EF4-FFF2-40B4-BE49-F238E27FC236}">
                <a16:creationId xmlns:a16="http://schemas.microsoft.com/office/drawing/2014/main" id="{D0B37E00-D807-4527-8548-E5C7CDC04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7125"/>
              </p:ext>
            </p:extLst>
          </p:nvPr>
        </p:nvGraphicFramePr>
        <p:xfrm>
          <a:off x="3019038" y="4167086"/>
          <a:ext cx="4701735" cy="1005840"/>
        </p:xfrm>
        <a:graphic>
          <a:graphicData uri="http://schemas.openxmlformats.org/drawingml/2006/table">
            <a:tbl>
              <a:tblPr firstRow="1" bandRow="1">
                <a:tableStyleId>{22802F7C-6653-4FEB-91E6-F7ADE401C4E0}</a:tableStyleId>
              </a:tblPr>
              <a:tblGrid>
                <a:gridCol w="1509347">
                  <a:extLst>
                    <a:ext uri="{9D8B030D-6E8A-4147-A177-3AD203B41FA5}">
                      <a16:colId xmlns:a16="http://schemas.microsoft.com/office/drawing/2014/main" val="171482875"/>
                    </a:ext>
                  </a:extLst>
                </a:gridCol>
                <a:gridCol w="1409053">
                  <a:extLst>
                    <a:ext uri="{9D8B030D-6E8A-4147-A177-3AD203B41FA5}">
                      <a16:colId xmlns:a16="http://schemas.microsoft.com/office/drawing/2014/main" val="2328400520"/>
                    </a:ext>
                  </a:extLst>
                </a:gridCol>
                <a:gridCol w="1783335">
                  <a:extLst>
                    <a:ext uri="{9D8B030D-6E8A-4147-A177-3AD203B41FA5}">
                      <a16:colId xmlns:a16="http://schemas.microsoft.com/office/drawing/2014/main" val="68903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sh</a:t>
                      </a:r>
                      <a:endParaRPr lang="en-US" sz="6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717145"/>
                  </a:ext>
                </a:extLst>
              </a:tr>
            </a:tbl>
          </a:graphicData>
        </a:graphic>
      </p:graphicFrame>
      <p:pic>
        <p:nvPicPr>
          <p:cNvPr id="5122" name="Picture 2" descr="Free Chick Cliparts, Download Free Clip Art, Free Clip Art on ...">
            <a:extLst>
              <a:ext uri="{FF2B5EF4-FFF2-40B4-BE49-F238E27FC236}">
                <a16:creationId xmlns:a16="http://schemas.microsoft.com/office/drawing/2014/main" id="{85CC9E5F-2B9D-422E-8321-CA44BA610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" y="11717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lanting clipart bush, Planting bush Transparent FREE for download ...">
            <a:extLst>
              <a:ext uri="{FF2B5EF4-FFF2-40B4-BE49-F238E27FC236}">
                <a16:creationId xmlns:a16="http://schemas.microsoft.com/office/drawing/2014/main" id="{B1977893-69E0-4B79-A767-54826A732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" y="385753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1284AE-D8F8-4A69-A24F-9647AB235E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95057" y="27960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 dirty="0"/>
              <a:t>  Literacy </a:t>
            </a:r>
            <a:endParaRPr dirty="0"/>
          </a:p>
        </p:txBody>
      </p:sp>
      <p:sp>
        <p:nvSpPr>
          <p:cNvPr id="430" name="Google Shape;430;p8"/>
          <p:cNvSpPr txBox="1">
            <a:spLocks noGrp="1"/>
          </p:cNvSpPr>
          <p:nvPr>
            <p:ph type="body" idx="1"/>
          </p:nvPr>
        </p:nvSpPr>
        <p:spPr>
          <a:xfrm rot="579269">
            <a:off x="8347288" y="3893998"/>
            <a:ext cx="3594438" cy="180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27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Please note that students need to sound words out. 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1" name="Google Shape;431;p8"/>
          <p:cNvSpPr txBox="1">
            <a:spLocks noGrp="1"/>
          </p:cNvSpPr>
          <p:nvPr>
            <p:ph type="ftr" idx="4294967295"/>
          </p:nvPr>
        </p:nvSpPr>
        <p:spPr>
          <a:xfrm>
            <a:off x="0" y="5945188"/>
            <a:ext cx="2640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32" name="Google Shape;432;p8"/>
          <p:cNvSpPr txBox="1">
            <a:spLocks noGrp="1"/>
          </p:cNvSpPr>
          <p:nvPr>
            <p:ph type="sldNum" idx="4294967295"/>
          </p:nvPr>
        </p:nvSpPr>
        <p:spPr>
          <a:xfrm>
            <a:off x="11549063" y="5945188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36" name="Google Shape;436;p8"/>
          <p:cNvSpPr txBox="1">
            <a:spLocks noGrp="1"/>
          </p:cNvSpPr>
          <p:nvPr>
            <p:ph type="body" idx="4294967295"/>
          </p:nvPr>
        </p:nvSpPr>
        <p:spPr>
          <a:xfrm>
            <a:off x="6546856" y="101021"/>
            <a:ext cx="4475407" cy="127489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 fontScale="70000" lnSpcReduction="20000"/>
          </a:bodyPr>
          <a:lstStyle/>
          <a:p>
            <a:pPr marL="0" lvl="0" indent="0" algn="ctr">
              <a:spcBef>
                <a:spcPts val="0"/>
              </a:spcBef>
              <a:buClr>
                <a:schemeClr val="lt1"/>
              </a:buClr>
              <a:buSzPts val="2000"/>
              <a:buNone/>
            </a:pPr>
            <a:r>
              <a:rPr lang="en-US" sz="8000" dirty="0"/>
              <a:t>Practice</a:t>
            </a:r>
            <a:r>
              <a:rPr lang="en-US" sz="5400" dirty="0"/>
              <a:t> </a:t>
            </a:r>
          </a:p>
          <a:p>
            <a:pPr marL="0" lvl="0" indent="0" algn="ctr">
              <a:spcBef>
                <a:spcPts val="0"/>
              </a:spcBef>
              <a:buClr>
                <a:schemeClr val="lt1"/>
              </a:buClr>
              <a:buSzPts val="2000"/>
              <a:buNone/>
            </a:pPr>
            <a:r>
              <a:rPr lang="en-US" sz="5400" dirty="0"/>
              <a:t>Spelling words</a:t>
            </a:r>
            <a:endParaRPr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2FF5F-389B-4432-AAA8-F0D34D82C9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003"/>
          <a:stretch/>
        </p:blipFill>
        <p:spPr>
          <a:xfrm>
            <a:off x="377487" y="5055561"/>
            <a:ext cx="1712677" cy="1527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DB461C-98FE-44A7-9AAF-031828427D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904"/>
          <a:stretch/>
        </p:blipFill>
        <p:spPr>
          <a:xfrm>
            <a:off x="4159534" y="3063303"/>
            <a:ext cx="1792348" cy="1608161"/>
          </a:xfrm>
          <a:prstGeom prst="rect">
            <a:avLst/>
          </a:prstGeom>
        </p:spPr>
      </p:pic>
      <p:pic>
        <p:nvPicPr>
          <p:cNvPr id="4098" name="Picture 2" descr="Image result for couch clip art">
            <a:extLst>
              <a:ext uri="{FF2B5EF4-FFF2-40B4-BE49-F238E27FC236}">
                <a16:creationId xmlns:a16="http://schemas.microsoft.com/office/drawing/2014/main" id="{31755B61-586D-4CC0-9D1D-DDF970B4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87" y="4399009"/>
            <a:ext cx="1758505" cy="164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watch clip art">
            <a:extLst>
              <a:ext uri="{FF2B5EF4-FFF2-40B4-BE49-F238E27FC236}">
                <a16:creationId xmlns:a16="http://schemas.microsoft.com/office/drawing/2014/main" id="{12A50EBC-A7A1-438C-AB91-4297D1EDA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7" y="754950"/>
            <a:ext cx="1429847" cy="14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ath clipart bath time, Bath bath time Transparent FREE for ...">
            <a:extLst>
              <a:ext uri="{FF2B5EF4-FFF2-40B4-BE49-F238E27FC236}">
                <a16:creationId xmlns:a16="http://schemas.microsoft.com/office/drawing/2014/main" id="{148146AC-49DB-40E0-942F-192F9391E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5"/>
          <a:stretch/>
        </p:blipFill>
        <p:spPr bwMode="auto">
          <a:xfrm>
            <a:off x="3932582" y="357034"/>
            <a:ext cx="2019300" cy="20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ooth clipart mouth teeth collection clipartandscrap – Gclipart.com">
            <a:extLst>
              <a:ext uri="{FF2B5EF4-FFF2-40B4-BE49-F238E27FC236}">
                <a16:creationId xmlns:a16="http://schemas.microsoft.com/office/drawing/2014/main" id="{4FF98CDC-7836-4305-B551-7D345CD22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2" y="3137422"/>
            <a:ext cx="2091688" cy="10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igh Resolution Brick Png Clipart - Brick Png, Transparent Png ...">
            <a:extLst>
              <a:ext uri="{FF2B5EF4-FFF2-40B4-BE49-F238E27FC236}">
                <a16:creationId xmlns:a16="http://schemas.microsoft.com/office/drawing/2014/main" id="{FDEC33FC-8D5B-4090-9878-0A9AB03CF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50" y="4727758"/>
            <a:ext cx="2080992" cy="201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Vector Clip Art - Lock Clipart - Free Transparent PNG Clipart ...">
            <a:extLst>
              <a:ext uri="{FF2B5EF4-FFF2-40B4-BE49-F238E27FC236}">
                <a16:creationId xmlns:a16="http://schemas.microsoft.com/office/drawing/2014/main" id="{182E8FAF-CB47-418E-A007-2FE54401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07" y="1437188"/>
            <a:ext cx="1508131" cy="154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73E4D3-C513-423D-851A-7BB861A02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08238" y="29429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 rot="-360000">
            <a:off x="211825" y="1197008"/>
            <a:ext cx="1354449" cy="70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 sz="2400" dirty="0">
                <a:solidFill>
                  <a:schemeClr val="bg2"/>
                </a:solidFill>
              </a:rPr>
              <a:t>Number review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477" name="Google Shape;477;p13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066EF-0F9C-460D-8525-FF75A3CC3B21}"/>
              </a:ext>
            </a:extLst>
          </p:cNvPr>
          <p:cNvSpPr/>
          <p:nvPr/>
        </p:nvSpPr>
        <p:spPr>
          <a:xfrm>
            <a:off x="2583538" y="468451"/>
            <a:ext cx="94287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4000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215216-85E9-487D-AF79-405F9E27CF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6426" y="1128138"/>
            <a:ext cx="609600" cy="609600"/>
          </a:xfrm>
          <a:prstGeom prst="rect">
            <a:avLst/>
          </a:prstGeom>
        </p:spPr>
      </p:pic>
      <p:pic>
        <p:nvPicPr>
          <p:cNvPr id="2050" name="Picture 2" descr="Numbers Chart 1-20 | Numbers preschool, Preschool charts, Number ...">
            <a:extLst>
              <a:ext uri="{FF2B5EF4-FFF2-40B4-BE49-F238E27FC236}">
                <a16:creationId xmlns:a16="http://schemas.microsoft.com/office/drawing/2014/main" id="{4279B3F2-3E26-41FB-B4FF-4084932AA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4" b="9949"/>
          <a:stretch/>
        </p:blipFill>
        <p:spPr bwMode="auto">
          <a:xfrm>
            <a:off x="3369504" y="160632"/>
            <a:ext cx="6660761" cy="670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 minutes</a:t>
            </a:r>
            <a:endParaRPr/>
          </a:p>
        </p:txBody>
      </p:sp>
      <p:sp>
        <p:nvSpPr>
          <p:cNvPr id="451" name="Google Shape;451;p10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52" name="Google Shape;452;p10"/>
          <p:cNvSpPr txBox="1">
            <a:spLocks noGrp="1"/>
          </p:cNvSpPr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Math </a:t>
            </a:r>
            <a:endParaRPr/>
          </a:p>
        </p:txBody>
      </p:sp>
      <p:sp>
        <p:nvSpPr>
          <p:cNvPr id="454" name="Google Shape;454;p10"/>
          <p:cNvSpPr txBox="1"/>
          <p:nvPr/>
        </p:nvSpPr>
        <p:spPr>
          <a:xfrm>
            <a:off x="1663895" y="2144082"/>
            <a:ext cx="8496105" cy="107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C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Please write the numbers in your notebook and draw  items to match.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A9D05-A1B0-45E0-AC2A-0CE82CCBE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95132"/>
            <a:ext cx="4432105" cy="1700784"/>
          </a:xfrm>
        </p:spPr>
        <p:txBody>
          <a:bodyPr>
            <a:normAutofit/>
          </a:bodyPr>
          <a:lstStyle/>
          <a:p>
            <a:r>
              <a:rPr lang="en-US" sz="3600" dirty="0"/>
              <a:t>Number Review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429A644-0CC0-477E-9A04-F0D3D75C3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94488"/>
              </p:ext>
            </p:extLst>
          </p:nvPr>
        </p:nvGraphicFramePr>
        <p:xfrm>
          <a:off x="2032000" y="3637170"/>
          <a:ext cx="8128000" cy="2468880"/>
        </p:xfrm>
        <a:graphic>
          <a:graphicData uri="http://schemas.openxmlformats.org/drawingml/2006/table">
            <a:tbl>
              <a:tblPr firstRow="1" bandRow="1">
                <a:tableStyleId>{22802F7C-6653-4FEB-91E6-F7ADE401C4E0}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0957642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83875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65336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61876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8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31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2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315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rgbClr val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9666</TotalTime>
  <Words>218</Words>
  <Application>Microsoft Office PowerPoint</Application>
  <PresentationFormat>Widescreen</PresentationFormat>
  <Paragraphs>75</Paragraphs>
  <Slides>12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Libre Franklin</vt:lpstr>
      <vt:lpstr>Arial</vt:lpstr>
      <vt:lpstr>Calibri</vt:lpstr>
      <vt:lpstr>Comic Sans MS</vt:lpstr>
      <vt:lpstr>Century Gothic</vt:lpstr>
      <vt:lpstr>Office Theme</vt:lpstr>
      <vt:lpstr>Kindergarten</vt:lpstr>
      <vt:lpstr>Today is Wednesday, May 27th Let’s Start our day  and get moving with a good morning song  https://www.youtube.com/watch?v=Xb29Js0wehg </vt:lpstr>
      <vt:lpstr>Writing </vt:lpstr>
      <vt:lpstr>Brain Break </vt:lpstr>
      <vt:lpstr>Literacy </vt:lpstr>
      <vt:lpstr>Literacy </vt:lpstr>
      <vt:lpstr>  Literacy </vt:lpstr>
      <vt:lpstr>Number review</vt:lpstr>
      <vt:lpstr>Math </vt:lpstr>
      <vt:lpstr>Comprehension</vt:lpstr>
      <vt:lpstr>Assignment </vt:lpstr>
      <vt:lpstr>Awesome Work Today!!!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</dc:title>
  <cp:lastModifiedBy>Verdell, Erica V.</cp:lastModifiedBy>
  <cp:revision>136</cp:revision>
  <dcterms:created xsi:type="dcterms:W3CDTF">2020-04-04T00:06:59Z</dcterms:created>
  <dcterms:modified xsi:type="dcterms:W3CDTF">2020-05-27T12:21:22Z</dcterms:modified>
</cp:coreProperties>
</file>