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5" r:id="rId9"/>
    <p:sldId id="274" r:id="rId10"/>
    <p:sldId id="286" r:id="rId11"/>
    <p:sldId id="278" r:id="rId12"/>
    <p:sldId id="264" r:id="rId13"/>
    <p:sldId id="280" r:id="rId14"/>
    <p:sldId id="265" r:id="rId15"/>
    <p:sldId id="279" r:id="rId16"/>
    <p:sldId id="266" r:id="rId17"/>
    <p:sldId id="277" r:id="rId18"/>
    <p:sldId id="276" r:id="rId19"/>
    <p:sldId id="273" r:id="rId20"/>
    <p:sldId id="27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Libre Franklin" panose="00000500000000000000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QjE6i8LekbrH84KD6+G4zMxmHC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802F7C-6653-4FEB-91E6-F7ADE401C4E0}">
  <a:tblStyle styleId="{22802F7C-6653-4FEB-91E6-F7ADE401C4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C71C271-6734-4B49-893D-05F2845B104B}" styleName="Table_1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9F5"/>
          </a:solidFill>
        </a:fill>
      </a:tcStyle>
    </a:wholeTbl>
    <a:band1H>
      <a:tcTxStyle/>
      <a:tcStyle>
        <a:tcBdr/>
        <a:fill>
          <a:solidFill>
            <a:srgbClr val="CAD1E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E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30"/>
  </p:normalViewPr>
  <p:slideViewPr>
    <p:cSldViewPr snapToGrid="0">
      <p:cViewPr varScale="1">
        <p:scale>
          <a:sx n="68" d="100"/>
          <a:sy n="68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4T00:10:33.144" idx="1">
    <p:pos x="10" y="10"/>
    <p:text>Click Link to join small group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GYQzoSk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304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465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72b0cdc55c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72b0cdc55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465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332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160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321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">
  <p:cSld name="Title Slide with Im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19"/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17" name="Google Shape;17;p19"/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/>
              <a:ahLst/>
              <a:cxnLst/>
              <a:rect l="l" t="t" r="r" b="b"/>
              <a:pathLst>
                <a:path w="6057900" h="2717800" extrusionOk="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rgbClr val="008EDC">
                    <a:alpha val="4705"/>
                  </a:srgbClr>
                </a:gs>
                <a:gs pos="100000">
                  <a:srgbClr val="005CC9">
                    <a:alpha val="40000"/>
                  </a:srgbClr>
                </a:gs>
              </a:gsLst>
              <a:lin ang="10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8" name="Google Shape;18;p19"/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/>
              <a:ahLst/>
              <a:cxnLst/>
              <a:rect l="l" t="t" r="r" b="b"/>
              <a:pathLst>
                <a:path w="1130300" h="1181100" extrusionOk="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4705"/>
                  </a:srgbClr>
                </a:gs>
                <a:gs pos="100000">
                  <a:srgbClr val="3DA800">
                    <a:alpha val="20000"/>
                  </a:srgbClr>
                </a:gs>
              </a:gsLst>
              <a:lin ang="7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" name="Google Shape;19;p19"/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/>
              <a:ahLst/>
              <a:cxnLst/>
              <a:rect l="l" t="t" r="r" b="b"/>
              <a:pathLst>
                <a:path w="2692400" h="762000" extrusionOk="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0">
                  <a:srgbClr val="D30F00">
                    <a:alpha val="4705"/>
                  </a:srgbClr>
                </a:gs>
                <a:gs pos="100000">
                  <a:srgbClr val="D3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0" name="Google Shape;20;p19"/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/>
              <a:ahLst/>
              <a:cxnLst/>
              <a:rect l="l" t="t" r="r" b="b"/>
              <a:pathLst>
                <a:path w="1282700" h="1231900" extrusionOk="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2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" name="Google Shape;21;p19"/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/>
              <a:ahLst/>
              <a:cxnLst/>
              <a:rect l="l" t="t" r="r" b="b"/>
              <a:pathLst>
                <a:path w="2349500" h="1943100" extrusionOk="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rgbClr val="3DA800">
                    <a:alpha val="40000"/>
                  </a:srgbClr>
                </a:gs>
                <a:gs pos="100000">
                  <a:srgbClr val="3DA800">
                    <a:alpha val="4705"/>
                  </a:srgbClr>
                </a:gs>
              </a:gsLst>
              <a:lin ang="59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2" name="Google Shape;22;p19"/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/>
              <a:ahLst/>
              <a:cxnLst/>
              <a:rect l="l" t="t" r="r" b="b"/>
              <a:pathLst>
                <a:path w="4927600" h="1193800" extrusionOk="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0">
                  <a:srgbClr val="D30F00">
                    <a:alpha val="4705"/>
                  </a:srgbClr>
                </a:gs>
                <a:gs pos="100000">
                  <a:srgbClr val="D30F00">
                    <a:alpha val="40000"/>
                  </a:srgbClr>
                </a:gs>
              </a:gsLst>
              <a:lin ang="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" name="Google Shape;23;p19"/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/>
              <a:ahLst/>
              <a:cxnLst/>
              <a:rect l="l" t="t" r="r" b="b"/>
              <a:pathLst>
                <a:path w="6605059" h="2459990" extrusionOk="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4705"/>
                  </a:srgbClr>
                </a:gs>
                <a:gs pos="100000">
                  <a:srgbClr val="C07400">
                    <a:alpha val="4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" name="Google Shape;24;p19"/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/>
              <a:ahLst/>
              <a:cxnLst/>
              <a:rect l="l" t="t" r="r" b="b"/>
              <a:pathLst>
                <a:path w="6629400" h="5981700" extrusionOk="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" name="Google Shape;25;p19"/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/>
              <a:ahLst/>
              <a:cxnLst/>
              <a:rect l="l" t="t" r="r" b="b"/>
              <a:pathLst>
                <a:path w="1676400" h="1549400" extrusionOk="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8683" t="-98204" r="-65452" b="764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" name="Google Shape;26;p19"/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/>
              <a:ahLst/>
              <a:cxnLst/>
              <a:rect l="l" t="t" r="r" b="b"/>
              <a:pathLst>
                <a:path w="2921000" h="1041400" extrusionOk="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32060" t="15838" r="1071" b="-1583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" name="Google Shape;27;p19"/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/>
              <a:ahLst/>
              <a:cxnLst/>
              <a:rect l="l" t="t" r="r" b="b"/>
              <a:pathLst>
                <a:path w="1358900" h="1295400" extrusionOk="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21207" t="11180" r="13008" b="-18235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" name="Google Shape;28;p19"/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/>
              <a:ahLst/>
              <a:cxnLst/>
              <a:rect l="l" t="t" r="r" b="b"/>
              <a:pathLst>
                <a:path w="4445000" h="1765300" extrusionOk="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9" name="Google Shape;29;p19"/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/>
              <a:ahLst/>
              <a:cxnLst/>
              <a:rect l="l" t="t" r="r" b="b"/>
              <a:pathLst>
                <a:path w="5473700" h="3289300" extrusionOk="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0" name="Google Shape;30;p19"/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/>
              <a:ahLst/>
              <a:cxnLst/>
              <a:rect l="l" t="t" r="r" b="b"/>
              <a:pathLst>
                <a:path w="6286500" h="5397500" extrusionOk="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1" name="Google Shape;31;p19"/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/>
              <a:ahLst/>
              <a:cxnLst/>
              <a:rect l="l" t="t" r="r" b="b"/>
              <a:pathLst>
                <a:path w="1727200" h="1714500" extrusionOk="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9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2" name="Google Shape;32;p19"/>
          <p:cNvSpPr txBox="1">
            <a:spLocks noGrp="1"/>
          </p:cNvSpPr>
          <p:nvPr>
            <p:ph type="subTitle" idx="1"/>
          </p:nvPr>
        </p:nvSpPr>
        <p:spPr>
          <a:xfrm rot="720000">
            <a:off x="8126323" y="5127866"/>
            <a:ext cx="3963590" cy="85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19"/>
          <p:cNvSpPr>
            <a:spLocks noGrp="1"/>
          </p:cNvSpPr>
          <p:nvPr>
            <p:ph type="pic" idx="2"/>
          </p:nvPr>
        </p:nvSpPr>
        <p:spPr>
          <a:xfrm>
            <a:off x="90" y="1115082"/>
            <a:ext cx="6230657" cy="531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ctrTitle"/>
          </p:nvPr>
        </p:nvSpPr>
        <p:spPr>
          <a:xfrm rot="840000">
            <a:off x="7262451" y="2726139"/>
            <a:ext cx="4851352" cy="182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omic Sans MS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3"/>
          </p:nvPr>
        </p:nvSpPr>
        <p:spPr>
          <a:xfrm rot="720000">
            <a:off x="9571721" y="580664"/>
            <a:ext cx="1391775" cy="85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0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00" name="Google Shape;200;p30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02" name="Google Shape;202;p30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30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07" name="Google Shape;207;p30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08" name="Google Shape;208;p30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09" name="Google Shape;209;p30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0" name="Google Shape;210;p30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1"/>
          </p:nvPr>
        </p:nvSpPr>
        <p:spPr>
          <a:xfrm>
            <a:off x="1444441" y="2373246"/>
            <a:ext cx="9303119" cy="211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ayout 2">
  <p:cSld name="Text Layout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31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16" name="Google Shape;216;p31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18" name="Google Shape;218;p31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1" name="Google Shape;221;p31"/>
          <p:cNvGrpSpPr/>
          <p:nvPr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222" name="Google Shape;222;p31"/>
            <p:cNvSpPr/>
            <p:nvPr/>
          </p:nvSpPr>
          <p:spPr>
            <a:xfrm>
              <a:off x="-24517" y="970945"/>
              <a:ext cx="4593600" cy="1238400"/>
            </a:xfrm>
            <a:custGeom>
              <a:avLst/>
              <a:gdLst/>
              <a:ahLst/>
              <a:cxnLst/>
              <a:rect l="l" t="t" r="r" b="b"/>
              <a:pathLst>
                <a:path w="3457575" h="942975" extrusionOk="0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>
              <a:gsLst>
                <a:gs pos="0">
                  <a:srgbClr val="008EDC">
                    <a:alpha val="9803"/>
                  </a:srgbClr>
                </a:gs>
                <a:gs pos="88000">
                  <a:srgbClr val="008EDC">
                    <a:alpha val="49803"/>
                  </a:srgbClr>
                </a:gs>
                <a:gs pos="100000">
                  <a:srgbClr val="008EDC">
                    <a:alpha val="49803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-26126" y="587196"/>
              <a:ext cx="4885313" cy="1632656"/>
            </a:xfrm>
            <a:custGeom>
              <a:avLst/>
              <a:gdLst/>
              <a:ahLst/>
              <a:cxnLst/>
              <a:rect l="l" t="t" r="r" b="b"/>
              <a:pathLst>
                <a:path w="4885312" h="1632656" extrusionOk="0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1"/>
          <p:cNvSpPr txBox="1">
            <a:spLocks noGrp="1"/>
          </p:cNvSpPr>
          <p:nvPr>
            <p:ph type="body" idx="1"/>
          </p:nvPr>
        </p:nvSpPr>
        <p:spPr>
          <a:xfrm>
            <a:off x="6879053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1"/>
          <p:cNvSpPr txBox="1">
            <a:spLocks noGrp="1"/>
          </p:cNvSpPr>
          <p:nvPr>
            <p:ph type="body" idx="2"/>
          </p:nvPr>
        </p:nvSpPr>
        <p:spPr>
          <a:xfrm>
            <a:off x="6932841" y="3401290"/>
            <a:ext cx="4347933" cy="69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3"/>
          </p:nvPr>
        </p:nvSpPr>
        <p:spPr>
          <a:xfrm>
            <a:off x="6932841" y="4200309"/>
            <a:ext cx="4347933" cy="140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8" name="Google Shape;228;p31"/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29" name="Google Shape;229;p31"/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/>
              <a:ahLst/>
              <a:cxnLst/>
              <a:rect l="l" t="t" r="r" b="b"/>
              <a:pathLst>
                <a:path w="6396137" h="1759509" extrusionOk="0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49803"/>
                  </a:srgbClr>
                </a:gs>
                <a:gs pos="100000">
                  <a:srgbClr val="FFAA00">
                    <a:alpha val="5882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/>
              <a:ahLst/>
              <a:cxnLst/>
              <a:rect l="l" t="t" r="r" b="b"/>
              <a:pathLst>
                <a:path w="6418971" h="5683200" extrusionOk="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8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/>
              <a:ahLst/>
              <a:cxnLst/>
              <a:rect l="l" t="t" r="r" b="b"/>
              <a:pathLst>
                <a:path w="6114514" h="5404114" extrusionOk="0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32" name="Google Shape;232;p31"/>
          <p:cNvSpPr>
            <a:spLocks noGrp="1"/>
          </p:cNvSpPr>
          <p:nvPr>
            <p:ph type="pic" idx="4"/>
          </p:nvPr>
        </p:nvSpPr>
        <p:spPr>
          <a:xfrm>
            <a:off x="-694" y="0"/>
            <a:ext cx="6065966" cy="535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Slide">
  <p:cSld name="Chart Slid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2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35" name="Google Shape;235;p32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37" name="Google Shape;237;p32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0" name="Google Shape;240;p32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body" idx="1"/>
          </p:nvPr>
        </p:nvSpPr>
        <p:spPr>
          <a:xfrm>
            <a:off x="748030" y="2755778"/>
            <a:ext cx="2724912" cy="226771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2"/>
          <p:cNvSpPr>
            <a:spLocks noGrp="1"/>
          </p:cNvSpPr>
          <p:nvPr>
            <p:ph type="chart" idx="2"/>
          </p:nvPr>
        </p:nvSpPr>
        <p:spPr>
          <a:xfrm>
            <a:off x="5159375" y="1347788"/>
            <a:ext cx="6121400" cy="409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5" name="Google Shape;245;p32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63" t="-152622" r="-103964" b="1022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3"/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248" name="Google Shape;248;p33"/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/>
              <a:ahLst/>
              <a:cxnLst/>
              <a:rect l="l" t="t" r="r" b="b"/>
              <a:pathLst>
                <a:path w="6057900" h="2717800" extrusionOk="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rgbClr val="008EDC">
                    <a:alpha val="4705"/>
                  </a:srgbClr>
                </a:gs>
                <a:gs pos="100000">
                  <a:srgbClr val="005CC9">
                    <a:alpha val="40000"/>
                  </a:srgbClr>
                </a:gs>
              </a:gsLst>
              <a:lin ang="10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/>
              <a:ahLst/>
              <a:cxnLst/>
              <a:rect l="l" t="t" r="r" b="b"/>
              <a:pathLst>
                <a:path w="1130300" h="1181100" extrusionOk="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4705"/>
                  </a:srgbClr>
                </a:gs>
                <a:gs pos="100000">
                  <a:srgbClr val="3DA800">
                    <a:alpha val="20000"/>
                  </a:srgbClr>
                </a:gs>
              </a:gsLst>
              <a:lin ang="7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/>
              <a:ahLst/>
              <a:cxnLst/>
              <a:rect l="l" t="t" r="r" b="b"/>
              <a:pathLst>
                <a:path w="2692400" h="762000" extrusionOk="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0">
                  <a:srgbClr val="D30F00">
                    <a:alpha val="4705"/>
                  </a:srgbClr>
                </a:gs>
                <a:gs pos="100000">
                  <a:srgbClr val="D3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/>
              <a:ahLst/>
              <a:cxnLst/>
              <a:rect l="l" t="t" r="r" b="b"/>
              <a:pathLst>
                <a:path w="1282700" h="1231900" extrusionOk="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2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/>
              <a:ahLst/>
              <a:cxnLst/>
              <a:rect l="l" t="t" r="r" b="b"/>
              <a:pathLst>
                <a:path w="2349500" h="1943100" extrusionOk="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rgbClr val="3DA800">
                    <a:alpha val="40000"/>
                  </a:srgbClr>
                </a:gs>
                <a:gs pos="100000">
                  <a:srgbClr val="3DA800">
                    <a:alpha val="4705"/>
                  </a:srgbClr>
                </a:gs>
              </a:gsLst>
              <a:lin ang="59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/>
              <a:ahLst/>
              <a:cxnLst/>
              <a:rect l="l" t="t" r="r" b="b"/>
              <a:pathLst>
                <a:path w="4927600" h="1193800" extrusionOk="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0">
                  <a:srgbClr val="D30F00">
                    <a:alpha val="4705"/>
                  </a:srgbClr>
                </a:gs>
                <a:gs pos="100000">
                  <a:srgbClr val="D30F00">
                    <a:alpha val="40000"/>
                  </a:srgbClr>
                </a:gs>
              </a:gsLst>
              <a:lin ang="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/>
              <a:ahLst/>
              <a:cxnLst/>
              <a:rect l="l" t="t" r="r" b="b"/>
              <a:pathLst>
                <a:path w="6605059" h="2459990" extrusionOk="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4705"/>
                  </a:srgbClr>
                </a:gs>
                <a:gs pos="100000">
                  <a:srgbClr val="C07400">
                    <a:alpha val="4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/>
              <a:ahLst/>
              <a:cxnLst/>
              <a:rect l="l" t="t" r="r" b="b"/>
              <a:pathLst>
                <a:path w="6629400" h="5981700" extrusionOk="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/>
              <a:ahLst/>
              <a:cxnLst/>
              <a:rect l="l" t="t" r="r" b="b"/>
              <a:pathLst>
                <a:path w="1676400" h="1549400" extrusionOk="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8683" t="-98204" r="-65452" b="764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/>
              <a:ahLst/>
              <a:cxnLst/>
              <a:rect l="l" t="t" r="r" b="b"/>
              <a:pathLst>
                <a:path w="2921000" h="1041400" extrusionOk="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32060" t="15838" r="1071" b="-1583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/>
              <a:ahLst/>
              <a:cxnLst/>
              <a:rect l="l" t="t" r="r" b="b"/>
              <a:pathLst>
                <a:path w="1358900" h="1295400" extrusionOk="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21207" t="11180" r="13008" b="-18235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/>
              <a:ahLst/>
              <a:cxnLst/>
              <a:rect l="l" t="t" r="r" b="b"/>
              <a:pathLst>
                <a:path w="4445000" h="1765300" extrusionOk="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/>
              <a:ahLst/>
              <a:cxnLst/>
              <a:rect l="l" t="t" r="r" b="b"/>
              <a:pathLst>
                <a:path w="5473700" h="3289300" extrusionOk="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/>
              <a:ahLst/>
              <a:cxnLst/>
              <a:rect l="l" t="t" r="r" b="b"/>
              <a:pathLst>
                <a:path w="6286500" h="5397500" extrusionOk="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/>
              <a:ahLst/>
              <a:cxnLst/>
              <a:rect l="l" t="t" r="r" b="b"/>
              <a:pathLst>
                <a:path w="1727200" h="1714500" extrusionOk="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9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63" name="Google Shape;263;p33"/>
          <p:cNvSpPr txBox="1">
            <a:spLocks noGrp="1"/>
          </p:cNvSpPr>
          <p:nvPr>
            <p:ph type="ctrTitle"/>
          </p:nvPr>
        </p:nvSpPr>
        <p:spPr>
          <a:xfrm rot="-579423">
            <a:off x="630442" y="2818995"/>
            <a:ext cx="4851352" cy="182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omic Sans MS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subTitle" idx="1"/>
          </p:nvPr>
        </p:nvSpPr>
        <p:spPr>
          <a:xfrm rot="853085">
            <a:off x="7075878" y="2826510"/>
            <a:ext cx="497564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4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67" name="Google Shape;267;p34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69" name="Google Shape;269;p34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0" name="Google Shape;270;p34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p34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74" name="Google Shape;274;p34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5" name="Google Shape;275;p34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79" name="Google Shape;279;p34"/>
          <p:cNvSpPr txBox="1">
            <a:spLocks noGrp="1"/>
          </p:cNvSpPr>
          <p:nvPr>
            <p:ph type="title"/>
          </p:nvPr>
        </p:nvSpPr>
        <p:spPr>
          <a:xfrm rot="-420000">
            <a:off x="285870" y="312092"/>
            <a:ext cx="4391191" cy="1368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body" idx="2"/>
          </p:nvPr>
        </p:nvSpPr>
        <p:spPr>
          <a:xfrm>
            <a:off x="839788" y="2638097"/>
            <a:ext cx="5157787" cy="318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body" idx="3"/>
          </p:nvPr>
        </p:nvSpPr>
        <p:spPr>
          <a:xfrm>
            <a:off x="6172200" y="1942689"/>
            <a:ext cx="5183188" cy="5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body" idx="4"/>
          </p:nvPr>
        </p:nvSpPr>
        <p:spPr>
          <a:xfrm>
            <a:off x="6172200" y="2638097"/>
            <a:ext cx="5183188" cy="318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35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86" name="Google Shape;286;p3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88" name="Google Shape;288;p35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5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35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63" t="-152622" r="-103964" b="1022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4" name="Google Shape;294;p35"/>
          <p:cNvSpPr txBox="1">
            <a:spLocks noGrp="1"/>
          </p:cNvSpPr>
          <p:nvPr>
            <p:ph type="body" idx="1"/>
          </p:nvPr>
        </p:nvSpPr>
        <p:spPr>
          <a:xfrm>
            <a:off x="5180012" y="1347788"/>
            <a:ext cx="6172200" cy="4330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5" name="Google Shape;295;p35"/>
          <p:cNvSpPr txBox="1">
            <a:spLocks noGrp="1"/>
          </p:cNvSpPr>
          <p:nvPr>
            <p:ph type="body" idx="2"/>
          </p:nvPr>
        </p:nvSpPr>
        <p:spPr>
          <a:xfrm>
            <a:off x="839788" y="2806262"/>
            <a:ext cx="3932237" cy="2872065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 rot="-372015">
            <a:off x="857494" y="721373"/>
            <a:ext cx="391863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hart Slide">
  <p:cSld name="2_Chart Slid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36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99" name="Google Shape;299;p36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01" name="Google Shape;301;p36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p36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4" name="Google Shape;304;p36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6" name="Google Shape;306;p36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63" t="-152622" r="-103964" b="1022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7" name="Google Shape;307;p36"/>
          <p:cNvSpPr>
            <a:spLocks noGrp="1"/>
          </p:cNvSpPr>
          <p:nvPr>
            <p:ph type="pic" idx="2"/>
          </p:nvPr>
        </p:nvSpPr>
        <p:spPr>
          <a:xfrm>
            <a:off x="5183188" y="1347788"/>
            <a:ext cx="6172200" cy="4330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839788" y="2603601"/>
            <a:ext cx="3932237" cy="3074726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title"/>
          </p:nvPr>
        </p:nvSpPr>
        <p:spPr>
          <a:xfrm rot="-371131">
            <a:off x="857652" y="725128"/>
            <a:ext cx="383327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37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12" name="Google Shape;312;p37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14" name="Google Shape;314;p37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5" name="Google Shape;315;p37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7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7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37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19" name="Google Shape;319;p37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320" name="Google Shape;320;p37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8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7" name="Google Shape;327;p38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29" name="Google Shape;329;p38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32" name="Google Shape;332;p38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333" name="Google Shape;333;p38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nual">
  <p:cSld name="Manual"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/>
          <p:nvPr/>
        </p:nvSpPr>
        <p:spPr>
          <a:xfrm>
            <a:off x="-12778" y="429785"/>
            <a:ext cx="7606299" cy="1490682"/>
          </a:xfrm>
          <a:custGeom>
            <a:avLst/>
            <a:gdLst/>
            <a:ahLst/>
            <a:cxnLst/>
            <a:rect l="l" t="t" r="r" b="b"/>
            <a:pathLst>
              <a:path w="7606298" h="1490681" extrusionOk="0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100000">
                <a:srgbClr val="008EDC">
                  <a:alpha val="20000"/>
                </a:srgbClr>
              </a:gs>
            </a:gsLst>
            <a:lin ang="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9" name="Google Shape;339;p39"/>
          <p:cNvSpPr txBox="1">
            <a:spLocks noGrp="1"/>
          </p:cNvSpPr>
          <p:nvPr>
            <p:ph type="body" idx="1"/>
          </p:nvPr>
        </p:nvSpPr>
        <p:spPr>
          <a:xfrm>
            <a:off x="711200" y="1896003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7000"/>
              <a:buNone/>
              <a:defRPr sz="7000" b="1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39"/>
          <p:cNvSpPr txBox="1">
            <a:spLocks noGrp="1"/>
          </p:cNvSpPr>
          <p:nvPr>
            <p:ph type="body" idx="2"/>
          </p:nvPr>
        </p:nvSpPr>
        <p:spPr>
          <a:xfrm>
            <a:off x="1185863" y="2088090"/>
            <a:ext cx="310311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39"/>
          <p:cNvSpPr txBox="1">
            <a:spLocks noGrp="1"/>
          </p:cNvSpPr>
          <p:nvPr>
            <p:ph type="body" idx="3"/>
          </p:nvPr>
        </p:nvSpPr>
        <p:spPr>
          <a:xfrm>
            <a:off x="4804600" y="1896003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7000"/>
              <a:buNone/>
              <a:defRPr sz="7000" b="1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39"/>
          <p:cNvSpPr txBox="1">
            <a:spLocks noGrp="1"/>
          </p:cNvSpPr>
          <p:nvPr>
            <p:ph type="body" idx="4"/>
          </p:nvPr>
        </p:nvSpPr>
        <p:spPr>
          <a:xfrm>
            <a:off x="5349603" y="2088090"/>
            <a:ext cx="2243918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39"/>
          <p:cNvSpPr txBox="1">
            <a:spLocks noGrp="1"/>
          </p:cNvSpPr>
          <p:nvPr>
            <p:ph type="body" idx="5"/>
          </p:nvPr>
        </p:nvSpPr>
        <p:spPr>
          <a:xfrm>
            <a:off x="7890713" y="1913782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7000"/>
              <a:buNone/>
              <a:defRPr sz="7000" b="1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39"/>
          <p:cNvSpPr txBox="1">
            <a:spLocks noGrp="1"/>
          </p:cNvSpPr>
          <p:nvPr>
            <p:ph type="body" idx="6"/>
          </p:nvPr>
        </p:nvSpPr>
        <p:spPr>
          <a:xfrm>
            <a:off x="8435716" y="2105869"/>
            <a:ext cx="2959116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body" idx="7"/>
          </p:nvPr>
        </p:nvSpPr>
        <p:spPr>
          <a:xfrm>
            <a:off x="891723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39"/>
          <p:cNvSpPr txBox="1">
            <a:spLocks noGrp="1"/>
          </p:cNvSpPr>
          <p:nvPr>
            <p:ph type="body" idx="8"/>
          </p:nvPr>
        </p:nvSpPr>
        <p:spPr>
          <a:xfrm>
            <a:off x="2590348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9"/>
          </p:nvPr>
        </p:nvSpPr>
        <p:spPr>
          <a:xfrm>
            <a:off x="4794793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body" idx="13"/>
          </p:nvPr>
        </p:nvSpPr>
        <p:spPr>
          <a:xfrm>
            <a:off x="7876955" y="2942030"/>
            <a:ext cx="3517877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14"/>
          </p:nvPr>
        </p:nvSpPr>
        <p:spPr>
          <a:xfrm>
            <a:off x="891722" y="5607548"/>
            <a:ext cx="3397251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15"/>
          </p:nvPr>
        </p:nvSpPr>
        <p:spPr>
          <a:xfrm>
            <a:off x="4794792" y="4909834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6"/>
          </p:nvPr>
        </p:nvSpPr>
        <p:spPr>
          <a:xfrm>
            <a:off x="7890713" y="4909834"/>
            <a:ext cx="2692939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39"/>
          <p:cNvSpPr>
            <a:spLocks noGrp="1"/>
          </p:cNvSpPr>
          <p:nvPr>
            <p:ph type="pic" idx="17"/>
          </p:nvPr>
        </p:nvSpPr>
        <p:spPr>
          <a:xfrm>
            <a:off x="891723" y="3816446"/>
            <a:ext cx="1636776" cy="161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3" name="Google Shape;353;p39"/>
          <p:cNvSpPr>
            <a:spLocks noGrp="1"/>
          </p:cNvSpPr>
          <p:nvPr>
            <p:ph type="pic" idx="18"/>
          </p:nvPr>
        </p:nvSpPr>
        <p:spPr>
          <a:xfrm>
            <a:off x="2590348" y="3816446"/>
            <a:ext cx="1636776" cy="161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4" name="Google Shape;354;p39"/>
          <p:cNvSpPr>
            <a:spLocks noGrp="1"/>
          </p:cNvSpPr>
          <p:nvPr>
            <p:ph type="pic" idx="19"/>
          </p:nvPr>
        </p:nvSpPr>
        <p:spPr>
          <a:xfrm>
            <a:off x="4794793" y="3816446"/>
            <a:ext cx="2048256" cy="8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5" name="Google Shape;355;p39"/>
          <p:cNvSpPr>
            <a:spLocks noGrp="1"/>
          </p:cNvSpPr>
          <p:nvPr>
            <p:ph type="pic" idx="20"/>
          </p:nvPr>
        </p:nvSpPr>
        <p:spPr>
          <a:xfrm>
            <a:off x="7876955" y="3864572"/>
            <a:ext cx="1481328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6" name="Google Shape;356;p39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7909560" cy="106984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00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ayout 1">
  <p:cSld name="Text Layout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20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8" name="Google Shape;38;p20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9" name="Google Shape;39;p20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0" name="Google Shape;40;p20"/>
          <p:cNvSpPr txBox="1"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72000" rIns="91425" bIns="72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20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" name="Google Shape;45;p20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808990" y="3392622"/>
            <a:ext cx="3913188" cy="22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 b="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8" name="Google Shape;48;p20"/>
          <p:cNvGrpSpPr/>
          <p:nvPr/>
        </p:nvGrpSpPr>
        <p:grpSpPr>
          <a:xfrm>
            <a:off x="5518024" y="-12700"/>
            <a:ext cx="6359713" cy="6455013"/>
            <a:chOff x="5518024" y="-12700"/>
            <a:chExt cx="6359713" cy="6455013"/>
          </a:xfrm>
        </p:grpSpPr>
        <p:sp>
          <p:nvSpPr>
            <p:cNvPr id="49" name="Google Shape;49;p20"/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/>
              <a:ahLst/>
              <a:cxnLst/>
              <a:rect l="l" t="t" r="r" b="b"/>
              <a:pathLst>
                <a:path w="2287209" h="5565543" extrusionOk="0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5882"/>
                  </a:srgbClr>
                </a:gs>
                <a:gs pos="3000">
                  <a:srgbClr val="FFAA00">
                    <a:alpha val="5882"/>
                  </a:srgbClr>
                </a:gs>
                <a:gs pos="100000">
                  <a:srgbClr val="FFAA00">
                    <a:alpha val="49803"/>
                  </a:srgbClr>
                </a:gs>
              </a:gsLst>
              <a:lin ang="58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0" name="Google Shape;50;p20"/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/>
              <a:ahLst/>
              <a:cxnLst/>
              <a:rect l="l" t="t" r="r" b="b"/>
              <a:pathLst>
                <a:path w="6340653" h="6455013" extrusionOk="0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" name="Google Shape;51;p20"/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/>
              <a:ahLst/>
              <a:cxnLst/>
              <a:rect l="l" t="t" r="r" b="b"/>
              <a:pathLst>
                <a:path w="5756143" h="6150052" extrusionOk="0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52" name="Google Shape;52;p20"/>
          <p:cNvSpPr>
            <a:spLocks noGrp="1"/>
          </p:cNvSpPr>
          <p:nvPr>
            <p:ph type="pic" idx="3"/>
          </p:nvPr>
        </p:nvSpPr>
        <p:spPr>
          <a:xfrm rot="720000">
            <a:off x="6384187" y="209524"/>
            <a:ext cx="4647699" cy="547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21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55" name="Google Shape;55;p21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6" name="Google Shape;56;p21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57" name="Google Shape;57;p21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21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62" name="Google Shape;62;p21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63" name="Google Shape;63;p21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4" name="Google Shape;64;p21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5" name="Google Shape;65;p21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6" name="Google Shape;66;p21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911225" y="1825625"/>
            <a:ext cx="104425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22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1" name="Google Shape;71;p22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2" name="Google Shape;72;p22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73" name="Google Shape;73;p22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22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78" name="Google Shape;78;p22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79" name="Google Shape;79;p22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0" name="Google Shape;80;p22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1" name="Google Shape;81;p22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2" name="Google Shape;82;p22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7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97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">
  <p:cSld name="Section Header with Imag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23"/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88" name="Google Shape;88;p23"/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/>
              <a:ahLst/>
              <a:cxnLst/>
              <a:rect l="l" t="t" r="r" b="b"/>
              <a:pathLst>
                <a:path w="3086392" h="3988178" extrusionOk="0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000">
                  <a:schemeClr val="lt1"/>
                </a:gs>
                <a:gs pos="100000">
                  <a:srgbClr val="FFAA00">
                    <a:alpha val="49803"/>
                  </a:srgbClr>
                </a:gs>
              </a:gsLst>
              <a:lin ang="4278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9" name="Google Shape;89;p23"/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/>
              <a:ahLst/>
              <a:cxnLst/>
              <a:rect l="l" t="t" r="r" b="b"/>
              <a:pathLst>
                <a:path w="9233775" h="6350602" extrusionOk="0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81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0" name="Google Shape;90;p23"/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/>
              <a:ahLst/>
              <a:cxnLst/>
              <a:rect l="l" t="t" r="r" b="b"/>
              <a:pathLst>
                <a:path w="8928946" h="6109279" extrusionOk="0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91" name="Google Shape;91;p23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2" name="Google Shape;92;p23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4" name="Google Shape;94;p23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5" name="Google Shape;95;p23"/>
          <p:cNvSpPr>
            <a:spLocks noGrp="1"/>
          </p:cNvSpPr>
          <p:nvPr>
            <p:ph type="pic" idx="2"/>
          </p:nvPr>
        </p:nvSpPr>
        <p:spPr>
          <a:xfrm>
            <a:off x="3314240" y="793217"/>
            <a:ext cx="8877760" cy="606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23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23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02" name="Google Shape;102;p23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3" name="Google Shape;103;p23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4" name="Google Shape;104;p23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Subtitle">
  <p:cSld name="Two Content with Sub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24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8" name="Google Shape;108;p24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9" name="Google Shape;109;p24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10" name="Google Shape;110;p24"/>
          <p:cNvSpPr txBox="1">
            <a:spLocks noGrp="1"/>
          </p:cNvSpPr>
          <p:nvPr>
            <p:ph type="body" idx="1"/>
          </p:nvPr>
        </p:nvSpPr>
        <p:spPr>
          <a:xfrm>
            <a:off x="1032739" y="2647949"/>
            <a:ext cx="459360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body" idx="2"/>
          </p:nvPr>
        </p:nvSpPr>
        <p:spPr>
          <a:xfrm>
            <a:off x="1030139" y="3248025"/>
            <a:ext cx="4573338" cy="231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24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 rot="-360000">
            <a:off x="830561" y="849316"/>
            <a:ext cx="3923299" cy="104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3"/>
          </p:nvPr>
        </p:nvSpPr>
        <p:spPr>
          <a:xfrm>
            <a:off x="6207364" y="2647949"/>
            <a:ext cx="507601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4"/>
          </p:nvPr>
        </p:nvSpPr>
        <p:spPr>
          <a:xfrm>
            <a:off x="6207363" y="3248025"/>
            <a:ext cx="5073411" cy="231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5"/>
          </p:nvPr>
        </p:nvSpPr>
        <p:spPr>
          <a:xfrm>
            <a:off x="5676900" y="1374622"/>
            <a:ext cx="5202936" cy="1115568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/>
          <p:nvPr/>
        </p:nvSpPr>
        <p:spPr>
          <a:xfrm>
            <a:off x="4200902" y="5658793"/>
            <a:ext cx="1842058" cy="1206865"/>
          </a:xfrm>
          <a:custGeom>
            <a:avLst/>
            <a:gdLst/>
            <a:ahLst/>
            <a:cxnLst/>
            <a:rect l="l" t="t" r="r" b="b"/>
            <a:pathLst>
              <a:path w="1842057" h="1206865" extrusionOk="0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rgbClr val="C074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834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" name="Google Shape;121;p24"/>
          <p:cNvSpPr/>
          <p:nvPr/>
        </p:nvSpPr>
        <p:spPr>
          <a:xfrm>
            <a:off x="4406705" y="5524132"/>
            <a:ext cx="2045319" cy="1346608"/>
          </a:xfrm>
          <a:custGeom>
            <a:avLst/>
            <a:gdLst/>
            <a:ahLst/>
            <a:cxnLst/>
            <a:rect l="l" t="t" r="r" b="b"/>
            <a:pathLst>
              <a:path w="2045319" h="1346607" extrusionOk="0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51457" t="10701" r="5238" b="-8559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5"/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4" name="Google Shape;124;p25"/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/>
              <a:ahLst/>
              <a:cxnLst/>
              <a:rect l="l" t="t" r="r" b="b"/>
              <a:pathLst>
                <a:path w="3086392" h="3988178" extrusionOk="0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000">
                  <a:schemeClr val="lt1"/>
                </a:gs>
                <a:gs pos="100000">
                  <a:srgbClr val="FFAA00">
                    <a:alpha val="49803"/>
                  </a:srgbClr>
                </a:gs>
              </a:gsLst>
              <a:lin ang="4278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5" name="Google Shape;125;p25"/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/>
              <a:ahLst/>
              <a:cxnLst/>
              <a:rect l="l" t="t" r="r" b="b"/>
              <a:pathLst>
                <a:path w="9233775" h="6350602" extrusionOk="0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81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6" name="Google Shape;126;p25"/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/>
              <a:ahLst/>
              <a:cxnLst/>
              <a:rect l="l" t="t" r="r" b="b"/>
              <a:pathLst>
                <a:path w="8928946" h="6109279" extrusionOk="0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127" name="Google Shape;127;p25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8" name="Google Shape;128;p2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9" name="Google Shape;129;p2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30" name="Google Shape;130;p25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25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37" name="Google Shape;137;p25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8" name="Google Shape;138;p25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9" name="Google Shape;139;p25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0" name="Google Shape;140;p25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Slide">
  <p:cSld name="Table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6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44" name="Google Shape;144;p26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46" name="Google Shape;146;p26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26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748030" y="3314576"/>
            <a:ext cx="3200400" cy="1700784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/>
          <p:nvPr/>
        </p:nvSpPr>
        <p:spPr>
          <a:xfrm>
            <a:off x="2641930" y="5658793"/>
            <a:ext cx="1842058" cy="1206865"/>
          </a:xfrm>
          <a:custGeom>
            <a:avLst/>
            <a:gdLst/>
            <a:ahLst/>
            <a:cxnLst/>
            <a:rect l="l" t="t" r="r" b="b"/>
            <a:pathLst>
              <a:path w="1842057" h="1206865" extrusionOk="0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rgbClr val="C074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834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2847733" y="5524132"/>
            <a:ext cx="2045319" cy="1346608"/>
          </a:xfrm>
          <a:custGeom>
            <a:avLst/>
            <a:gdLst/>
            <a:ahLst/>
            <a:cxnLst/>
            <a:rect l="l" t="t" r="r" b="b"/>
            <a:pathLst>
              <a:path w="2045319" h="1346607" extrusionOk="0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76814" t="10701" r="6335" b="-11460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9"/>
          <p:cNvGrpSpPr/>
          <p:nvPr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181" name="Google Shape;181;p29"/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/>
              <a:ahLst/>
              <a:cxnLst/>
              <a:rect l="l" t="t" r="r" b="b"/>
              <a:pathLst>
                <a:path w="5526207" h="2007220" extrusionOk="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0">
                  <a:srgbClr val="008EDC">
                    <a:alpha val="9803"/>
                  </a:srgbClr>
                </a:gs>
                <a:gs pos="22000">
                  <a:srgbClr val="008EDC">
                    <a:alpha val="9803"/>
                  </a:srgbClr>
                </a:gs>
                <a:gs pos="100000">
                  <a:srgbClr val="008EDC">
                    <a:alpha val="40000"/>
                  </a:srgbClr>
                </a:gs>
              </a:gsLst>
              <a:lin ang="102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/>
              <a:ahLst/>
              <a:cxnLst/>
              <a:rect l="l" t="t" r="r" b="b"/>
              <a:pathLst>
                <a:path w="4941827" h="2591601" extrusionOk="0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83" name="Google Shape;183;p29"/>
          <p:cNvSpPr/>
          <p:nvPr/>
        </p:nvSpPr>
        <p:spPr>
          <a:xfrm>
            <a:off x="5886429" y="5240536"/>
            <a:ext cx="1486046" cy="1625760"/>
          </a:xfrm>
          <a:custGeom>
            <a:avLst/>
            <a:gdLst/>
            <a:ahLst/>
            <a:cxnLst/>
            <a:rect l="l" t="t" r="r" b="b"/>
            <a:pathLst>
              <a:path w="1486046" h="1625760" extrusionOk="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rgbClr val="3DA800">
                  <a:alpha val="4705"/>
                </a:srgbClr>
              </a:gs>
              <a:gs pos="100000">
                <a:srgbClr val="1F7100">
                  <a:alpha val="20000"/>
                </a:srgbClr>
              </a:gs>
            </a:gsLst>
            <a:lin ang="744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4" name="Google Shape;184;p29"/>
          <p:cNvSpPr/>
          <p:nvPr/>
        </p:nvSpPr>
        <p:spPr>
          <a:xfrm>
            <a:off x="-13301" y="298479"/>
            <a:ext cx="2679964" cy="762075"/>
          </a:xfrm>
          <a:custGeom>
            <a:avLst/>
            <a:gdLst/>
            <a:ahLst/>
            <a:cxnLst/>
            <a:rect l="l" t="t" r="r" b="b"/>
            <a:pathLst>
              <a:path w="2679963" h="762075" extrusionOk="0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rgbClr val="D30F00">
                  <a:alpha val="4705"/>
                </a:srgbClr>
              </a:gs>
              <a:gs pos="100000">
                <a:srgbClr val="9D0F00">
                  <a:alpha val="20000"/>
                </a:srgbClr>
              </a:gs>
            </a:gsLst>
            <a:lin ang="984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5" name="Google Shape;185;p29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29"/>
          <p:cNvSpPr/>
          <p:nvPr/>
        </p:nvSpPr>
        <p:spPr>
          <a:xfrm>
            <a:off x="7752243" y="4099514"/>
            <a:ext cx="4445438" cy="1105009"/>
          </a:xfrm>
          <a:custGeom>
            <a:avLst/>
            <a:gdLst/>
            <a:ahLst/>
            <a:cxnLst/>
            <a:rect l="l" t="t" r="r" b="b"/>
            <a:pathLst>
              <a:path w="4445437" h="1105008" extrusionOk="0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rgbClr val="D30F00">
                  <a:alpha val="4705"/>
                </a:srgbClr>
              </a:gs>
              <a:gs pos="100000">
                <a:srgbClr val="9D0F00">
                  <a:alpha val="20000"/>
                </a:srgbClr>
              </a:gs>
            </a:gsLst>
            <a:lin ang="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7" name="Google Shape;187;p29"/>
          <p:cNvSpPr/>
          <p:nvPr/>
        </p:nvSpPr>
        <p:spPr>
          <a:xfrm>
            <a:off x="-13301" y="237513"/>
            <a:ext cx="2895885" cy="1028801"/>
          </a:xfrm>
          <a:custGeom>
            <a:avLst/>
            <a:gdLst/>
            <a:ahLst/>
            <a:cxnLst/>
            <a:rect l="l" t="t" r="r" b="b"/>
            <a:pathLst>
              <a:path w="2895885" h="1028801" extrusionOk="0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39710" t="16305" r="1768" b="-2135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10610" t="-169909" r="-117937" b="1006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6033764" y="5121144"/>
            <a:ext cx="1714669" cy="1740071"/>
          </a:xfrm>
          <a:custGeom>
            <a:avLst/>
            <a:gdLst/>
            <a:ahLst/>
            <a:cxnLst/>
            <a:rect l="l" t="t" r="r" b="b"/>
            <a:pathLst>
              <a:path w="1714668" h="1740071" extrusionOk="0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7193" t="6185" r="8110" b="-100454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0" name="Google Shape;190;p29"/>
          <p:cNvSpPr/>
          <p:nvPr/>
        </p:nvSpPr>
        <p:spPr>
          <a:xfrm>
            <a:off x="8228540" y="3516857"/>
            <a:ext cx="3975491" cy="1663864"/>
          </a:xfrm>
          <a:custGeom>
            <a:avLst/>
            <a:gdLst/>
            <a:ahLst/>
            <a:cxnLst/>
            <a:rect l="l" t="t" r="r" b="b"/>
            <a:pathLst>
              <a:path w="3975491" h="1663863" extrusionOk="0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omic Sans MS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9"/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193" name="Google Shape;193;p29"/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/>
              <a:ahLst/>
              <a:cxnLst/>
              <a:rect l="l" t="t" r="r" b="b"/>
              <a:pathLst>
                <a:path w="6431657" h="2511771" extrusionOk="0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/>
              <a:ahLst/>
              <a:cxnLst/>
              <a:rect l="l" t="t" r="r" b="b"/>
              <a:pathLst>
                <a:path w="6444342" h="5936914" extrusionOk="0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/>
              <a:ahLst/>
              <a:cxnLst/>
              <a:rect l="l" t="t" r="r" b="b"/>
              <a:pathLst>
                <a:path w="6114514" h="5366057" extrusionOk="0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96" name="Google Shape;196;p29"/>
          <p:cNvSpPr>
            <a:spLocks noGrp="1"/>
          </p:cNvSpPr>
          <p:nvPr>
            <p:ph type="pic" idx="2"/>
          </p:nvPr>
        </p:nvSpPr>
        <p:spPr>
          <a:xfrm>
            <a:off x="-1600" y="1096296"/>
            <a:ext cx="6052552" cy="5259842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 rot="720000">
            <a:off x="8526498" y="4052877"/>
            <a:ext cx="3689627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 i="0" u="none" strike="noStrike" cap="none">
                <a:solidFill>
                  <a:srgbClr val="BB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 i="0" u="none" strike="noStrike" cap="non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dkPouLWCy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Xb29Js0wehg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watch?v=dx6wHN0VsJo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youtube.com/watch?v=Pwn4beja1QE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abVvZLyZAIg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"/>
          <p:cNvSpPr txBox="1">
            <a:spLocks noGrp="1"/>
          </p:cNvSpPr>
          <p:nvPr>
            <p:ph type="body" idx="3"/>
          </p:nvPr>
        </p:nvSpPr>
        <p:spPr>
          <a:xfrm rot="720019">
            <a:off x="9588483" y="525538"/>
            <a:ext cx="2148451" cy="110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May 26</a:t>
            </a:r>
            <a:endParaRPr dirty="0"/>
          </a:p>
        </p:txBody>
      </p:sp>
      <p:sp>
        <p:nvSpPr>
          <p:cNvPr id="363" name="Google Shape;363;p1"/>
          <p:cNvSpPr txBox="1">
            <a:spLocks noGrp="1"/>
          </p:cNvSpPr>
          <p:nvPr>
            <p:ph type="ctrTitle"/>
          </p:nvPr>
        </p:nvSpPr>
        <p:spPr>
          <a:xfrm rot="840000">
            <a:off x="7262451" y="2726139"/>
            <a:ext cx="4851352" cy="182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omic Sans MS"/>
              <a:buNone/>
            </a:pPr>
            <a:r>
              <a:rPr lang="en-US"/>
              <a:t>Kindergarten</a:t>
            </a:r>
            <a:endParaRPr/>
          </a:p>
        </p:txBody>
      </p:sp>
      <p:sp>
        <p:nvSpPr>
          <p:cNvPr id="364" name="Google Shape;364;p1"/>
          <p:cNvSpPr txBox="1">
            <a:spLocks noGrp="1"/>
          </p:cNvSpPr>
          <p:nvPr>
            <p:ph type="subTitle" idx="1"/>
          </p:nvPr>
        </p:nvSpPr>
        <p:spPr>
          <a:xfrm rot="720000">
            <a:off x="8126323" y="5127866"/>
            <a:ext cx="3963590" cy="85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/>
              <a:t>Ms. Verdell’s Class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E933F-D9DB-4539-A355-0E2BDF69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72" y="1687909"/>
            <a:ext cx="6160455" cy="3606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 rot="-360000">
            <a:off x="203967" y="1081932"/>
            <a:ext cx="450339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dirty="0"/>
              <a:t>Sight Word Review </a:t>
            </a:r>
            <a:endParaRPr dirty="0"/>
          </a:p>
        </p:txBody>
      </p:sp>
      <p:sp>
        <p:nvSpPr>
          <p:cNvPr id="477" name="Google Shape;477;p1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066EF-0F9C-460D-8525-FF75A3CC3B21}"/>
              </a:ext>
            </a:extLst>
          </p:cNvPr>
          <p:cNvSpPr/>
          <p:nvPr/>
        </p:nvSpPr>
        <p:spPr>
          <a:xfrm>
            <a:off x="2583538" y="468451"/>
            <a:ext cx="942878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000"/>
            </a:pP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D0D1423-F155-482C-BBF7-B169B236A787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1790700"/>
          <a:ext cx="8297664" cy="4340320"/>
        </p:xfrm>
        <a:graphic>
          <a:graphicData uri="http://schemas.openxmlformats.org/drawingml/2006/table">
            <a:tbl>
              <a:tblPr firstRow="1" bandRow="1">
                <a:tableStyleId>{22802F7C-6653-4FEB-91E6-F7ADE401C4E0}</a:tableStyleId>
              </a:tblPr>
              <a:tblGrid>
                <a:gridCol w="2074416">
                  <a:extLst>
                    <a:ext uri="{9D8B030D-6E8A-4147-A177-3AD203B41FA5}">
                      <a16:colId xmlns:a16="http://schemas.microsoft.com/office/drawing/2014/main" val="490231296"/>
                    </a:ext>
                  </a:extLst>
                </a:gridCol>
                <a:gridCol w="2074416">
                  <a:extLst>
                    <a:ext uri="{9D8B030D-6E8A-4147-A177-3AD203B41FA5}">
                      <a16:colId xmlns:a16="http://schemas.microsoft.com/office/drawing/2014/main" val="699951554"/>
                    </a:ext>
                  </a:extLst>
                </a:gridCol>
                <a:gridCol w="2074416">
                  <a:extLst>
                    <a:ext uri="{9D8B030D-6E8A-4147-A177-3AD203B41FA5}">
                      <a16:colId xmlns:a16="http://schemas.microsoft.com/office/drawing/2014/main" val="3551799910"/>
                    </a:ext>
                  </a:extLst>
                </a:gridCol>
                <a:gridCol w="2074416">
                  <a:extLst>
                    <a:ext uri="{9D8B030D-6E8A-4147-A177-3AD203B41FA5}">
                      <a16:colId xmlns:a16="http://schemas.microsoft.com/office/drawing/2014/main" val="3481021022"/>
                    </a:ext>
                  </a:extLst>
                </a:gridCol>
              </a:tblGrid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71045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107202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will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03777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2661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18823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ECAC4F-7EF5-449D-914E-C36E4BD93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4100" y="517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5F90-1C95-4F28-A0F6-8FD15ED3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Reading Comprehension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862BE-C233-467B-A424-5B9091D9F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passage. Answer questions in notebook.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6D4EE-903E-47B1-B48D-B126FECC3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55" y="228710"/>
            <a:ext cx="4807974" cy="63440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537EC3-9F33-4294-9043-6E16DF9D8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855" y="2538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 minutes</a:t>
            </a:r>
            <a:endParaRPr dirty="0"/>
          </a:p>
        </p:txBody>
      </p:sp>
      <p:sp>
        <p:nvSpPr>
          <p:cNvPr id="442" name="Google Shape;442;p9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43" name="Google Shape;443;p9"/>
          <p:cNvSpPr txBox="1"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Brain Break</a:t>
            </a:r>
            <a:endParaRPr/>
          </a:p>
        </p:txBody>
      </p:sp>
      <p:sp>
        <p:nvSpPr>
          <p:cNvPr id="444" name="Google Shape;444;p9"/>
          <p:cNvSpPr txBox="1">
            <a:spLocks noGrp="1"/>
          </p:cNvSpPr>
          <p:nvPr>
            <p:ph type="body" idx="1"/>
          </p:nvPr>
        </p:nvSpPr>
        <p:spPr>
          <a:xfrm>
            <a:off x="4292474" y="4499399"/>
            <a:ext cx="7319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https://www.youtube.com/watch?v=1dkPouLWCyc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BB9536-AC47-4CCF-A488-2A7B448BF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003" y="1719213"/>
            <a:ext cx="3667457" cy="2468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 rot="-360000">
            <a:off x="211825" y="1197008"/>
            <a:ext cx="1354449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sz="2400" dirty="0">
                <a:solidFill>
                  <a:schemeClr val="bg2"/>
                </a:solidFill>
              </a:rPr>
              <a:t>Number review</a:t>
            </a:r>
            <a:endParaRPr sz="2400" dirty="0">
              <a:solidFill>
                <a:schemeClr val="bg2"/>
              </a:solidFill>
            </a:endParaRPr>
          </a:p>
        </p:txBody>
      </p:sp>
      <p:sp>
        <p:nvSpPr>
          <p:cNvPr id="477" name="Google Shape;477;p1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066EF-0F9C-460D-8525-FF75A3CC3B21}"/>
              </a:ext>
            </a:extLst>
          </p:cNvPr>
          <p:cNvSpPr/>
          <p:nvPr/>
        </p:nvSpPr>
        <p:spPr>
          <a:xfrm>
            <a:off x="2583538" y="468451"/>
            <a:ext cx="942878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000"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215216-85E9-487D-AF79-405F9E27C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6426" y="1128138"/>
            <a:ext cx="609600" cy="609600"/>
          </a:xfrm>
          <a:prstGeom prst="rect">
            <a:avLst/>
          </a:prstGeom>
        </p:spPr>
      </p:pic>
      <p:pic>
        <p:nvPicPr>
          <p:cNvPr id="2050" name="Picture 2" descr="Numbers Chart 1-20 | Numbers preschool, Preschool charts, Number ...">
            <a:extLst>
              <a:ext uri="{FF2B5EF4-FFF2-40B4-BE49-F238E27FC236}">
                <a16:creationId xmlns:a16="http://schemas.microsoft.com/office/drawing/2014/main" id="{4279B3F2-3E26-41FB-B4FF-4084932AA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4" b="9949"/>
          <a:stretch/>
        </p:blipFill>
        <p:spPr bwMode="auto">
          <a:xfrm>
            <a:off x="3369504" y="160632"/>
            <a:ext cx="6660761" cy="67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0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minutes</a:t>
            </a:r>
            <a:endParaRPr/>
          </a:p>
        </p:txBody>
      </p:sp>
      <p:sp>
        <p:nvSpPr>
          <p:cNvPr id="451" name="Google Shape;451;p10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52" name="Google Shape;452;p10"/>
          <p:cNvSpPr txBox="1"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Math </a:t>
            </a:r>
            <a:endParaRPr/>
          </a:p>
        </p:txBody>
      </p:sp>
      <p:sp>
        <p:nvSpPr>
          <p:cNvPr id="453" name="Google Shape;453;p10"/>
          <p:cNvSpPr txBox="1">
            <a:spLocks noGrp="1"/>
          </p:cNvSpPr>
          <p:nvPr>
            <p:ph type="body" idx="1"/>
          </p:nvPr>
        </p:nvSpPr>
        <p:spPr>
          <a:xfrm>
            <a:off x="651580" y="2415176"/>
            <a:ext cx="3200400" cy="1700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 lnSpcReduction="10000"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700"/>
              <a:t>Describe and compare measurable attributes.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700"/>
              <a:t>NC.K.MD.1  Describe measurable attributes of objects; and describe several different measurable attributes of a single object</a:t>
            </a:r>
            <a:endParaRPr/>
          </a:p>
        </p:txBody>
      </p:sp>
      <p:sp>
        <p:nvSpPr>
          <p:cNvPr id="454" name="Google Shape;454;p10"/>
          <p:cNvSpPr txBox="1"/>
          <p:nvPr/>
        </p:nvSpPr>
        <p:spPr>
          <a:xfrm>
            <a:off x="5888800" y="507150"/>
            <a:ext cx="45405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C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Measurable Attributes 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55" name="Google Shape;45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2811" y="1373460"/>
            <a:ext cx="5189150" cy="36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ath 1">
            <a:hlinkClick r:id="" action="ppaction://media"/>
            <a:extLst>
              <a:ext uri="{FF2B5EF4-FFF2-40B4-BE49-F238E27FC236}">
                <a16:creationId xmlns:a16="http://schemas.microsoft.com/office/drawing/2014/main" id="{60D7196E-97D9-44E8-8D7A-C2083BA7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8225" y="10686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93E65-FC83-40DA-95B6-C9A79BA3F9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F4F347-619C-4099-8C1B-8EA0A342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CA63A-ED56-4B8F-82F0-6FD1FEA5B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6062" y="218464"/>
            <a:ext cx="2822157" cy="146970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Point to each picture and describe it using measurable attributes. </a:t>
            </a:r>
          </a:p>
        </p:txBody>
      </p:sp>
      <p:pic>
        <p:nvPicPr>
          <p:cNvPr id="2050" name="Picture 2" descr="Znaczenie STICK, definicja w Cambridge English Dictionary">
            <a:extLst>
              <a:ext uri="{FF2B5EF4-FFF2-40B4-BE49-F238E27FC236}">
                <a16:creationId xmlns:a16="http://schemas.microsoft.com/office/drawing/2014/main" id="{011AE08C-F7EB-4600-978F-C8CC98E5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12" y="4688189"/>
            <a:ext cx="490569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kyscraper - Wikipedia">
            <a:extLst>
              <a:ext uri="{FF2B5EF4-FFF2-40B4-BE49-F238E27FC236}">
                <a16:creationId xmlns:a16="http://schemas.microsoft.com/office/drawing/2014/main" id="{AA714F9A-25D5-46C5-80A9-933C0BE1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40" y="218464"/>
            <a:ext cx="2317245" cy="46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ephants - latest news, breaking stories and comment - The ...">
            <a:extLst>
              <a:ext uri="{FF2B5EF4-FFF2-40B4-BE49-F238E27FC236}">
                <a16:creationId xmlns:a16="http://schemas.microsoft.com/office/drawing/2014/main" id="{CEA86D1F-B750-4832-840F-6C37B007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26" y="1998637"/>
            <a:ext cx="3226410" cy="241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eautiful Single Pink Tulip Flower Isolated On A White Background ...">
            <a:extLst>
              <a:ext uri="{FF2B5EF4-FFF2-40B4-BE49-F238E27FC236}">
                <a16:creationId xmlns:a16="http://schemas.microsoft.com/office/drawing/2014/main" id="{F93E73A3-5CFD-49EB-9850-C5BE8285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37" y="61153"/>
            <a:ext cx="1925936" cy="289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2FC0E61-F352-45DF-81AC-93C40CF5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9" y="4749447"/>
            <a:ext cx="3076694" cy="20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969815-5B5D-48CE-858F-EC60F3700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0069" y="1383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72b0cdc55c_1_1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minutes</a:t>
            </a:r>
            <a:endParaRPr/>
          </a:p>
        </p:txBody>
      </p:sp>
      <p:sp>
        <p:nvSpPr>
          <p:cNvPr id="461" name="Google Shape;461;g72b0cdc55c_1_1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62" name="Google Shape;462;g72b0cdc55c_1_1"/>
          <p:cNvSpPr txBox="1">
            <a:spLocks noGrp="1"/>
          </p:cNvSpPr>
          <p:nvPr>
            <p:ph type="title"/>
          </p:nvPr>
        </p:nvSpPr>
        <p:spPr>
          <a:xfrm rot="-359995">
            <a:off x="837891" y="842707"/>
            <a:ext cx="3960697" cy="106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Math </a:t>
            </a:r>
            <a:endParaRPr/>
          </a:p>
        </p:txBody>
      </p:sp>
      <p:sp>
        <p:nvSpPr>
          <p:cNvPr id="464" name="Google Shape;464;g72b0cdc55c_1_1"/>
          <p:cNvSpPr txBox="1"/>
          <p:nvPr/>
        </p:nvSpPr>
        <p:spPr>
          <a:xfrm>
            <a:off x="53406" y="2334822"/>
            <a:ext cx="5424600" cy="5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3F8BC-B99F-451E-8A51-30C879517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736" y="3065075"/>
            <a:ext cx="4941397" cy="1092734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 Teen Numbers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FD215-09A8-4AA5-9D38-4987796B5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645" y="119732"/>
            <a:ext cx="4941396" cy="673826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D39CDD-3FAB-4355-9804-A450E8CA8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5825" y="9722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 rot="-360000">
            <a:off x="366382" y="1024399"/>
            <a:ext cx="450339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dirty="0"/>
              <a:t>Decodable Reader</a:t>
            </a:r>
            <a:endParaRPr dirty="0"/>
          </a:p>
        </p:txBody>
      </p:sp>
      <p:sp>
        <p:nvSpPr>
          <p:cNvPr id="477" name="Google Shape;477;p1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B6DED-D3E2-4A26-B713-7E5A84648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47" y="2477227"/>
            <a:ext cx="3853980" cy="4050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FD07F-7BF1-48BE-AB2E-28D28544A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244" y="1414326"/>
            <a:ext cx="3853979" cy="4179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61EB1-50A1-452D-B185-3EB0C9931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440" y="2035005"/>
            <a:ext cx="3527405" cy="39108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1066EF-0F9C-460D-8525-FF75A3CC3B21}"/>
              </a:ext>
            </a:extLst>
          </p:cNvPr>
          <p:cNvSpPr/>
          <p:nvPr/>
        </p:nvSpPr>
        <p:spPr>
          <a:xfrm>
            <a:off x="2598058" y="481286"/>
            <a:ext cx="942878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000"/>
            </a:pPr>
            <a:r>
              <a:rPr lang="en-US" sz="2400" b="1" dirty="0">
                <a:solidFill>
                  <a:srgbClr val="FF0000"/>
                </a:solidFill>
              </a:rPr>
              <a:t>Please practice reading this decodable reading book everyday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98F91A-2624-4A90-8918-6252146DA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154" y="765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 rot="-360000">
            <a:off x="366382" y="1136942"/>
            <a:ext cx="450339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dirty="0"/>
              <a:t>Decodable Reader</a:t>
            </a:r>
            <a:endParaRPr dirty="0"/>
          </a:p>
        </p:txBody>
      </p:sp>
      <p:sp>
        <p:nvSpPr>
          <p:cNvPr id="477" name="Google Shape;477;p1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F9AA8-9FE6-434A-A79C-0B1A81619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8" r="11504" b="9544"/>
          <a:stretch/>
        </p:blipFill>
        <p:spPr>
          <a:xfrm>
            <a:off x="184261" y="3024040"/>
            <a:ext cx="2923257" cy="3525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9FDA2E-048A-4FD6-94B5-F60B0F15C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43" r="6036"/>
          <a:stretch/>
        </p:blipFill>
        <p:spPr>
          <a:xfrm>
            <a:off x="3107518" y="1666270"/>
            <a:ext cx="2923257" cy="3525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06AC4F-B4E3-45D2-AEA1-A6F617739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62" r="4120" b="6539"/>
          <a:stretch/>
        </p:blipFill>
        <p:spPr>
          <a:xfrm>
            <a:off x="6244771" y="2681858"/>
            <a:ext cx="3048000" cy="4045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8098DC-1DB6-4710-BFCF-F7A10C97F0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10"/>
          <a:stretch/>
        </p:blipFill>
        <p:spPr>
          <a:xfrm>
            <a:off x="9506767" y="513391"/>
            <a:ext cx="2564303" cy="352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7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525" name="Google Shape;525;p17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mic Sans MS"/>
              <a:buNone/>
            </a:pPr>
            <a:r>
              <a:rPr lang="en-US" sz="3600" dirty="0"/>
              <a:t>Assignment </a:t>
            </a:r>
            <a:endParaRPr dirty="0"/>
          </a:p>
        </p:txBody>
      </p:sp>
      <p:sp>
        <p:nvSpPr>
          <p:cNvPr id="526" name="Google Shape;526;p17"/>
          <p:cNvSpPr txBox="1">
            <a:spLocks noGrp="1"/>
          </p:cNvSpPr>
          <p:nvPr>
            <p:ph type="body" idx="1"/>
          </p:nvPr>
        </p:nvSpPr>
        <p:spPr>
          <a:xfrm>
            <a:off x="1444441" y="2373246"/>
            <a:ext cx="9303119" cy="211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</a:pPr>
            <a:r>
              <a:rPr lang="en-US" u="sng" dirty="0">
                <a:solidFill>
                  <a:schemeClr val="accent2"/>
                </a:solidFill>
              </a:rPr>
              <a:t>Please send me a picture of the writing assignment</a:t>
            </a:r>
            <a:endParaRPr u="sng" dirty="0">
              <a:solidFill>
                <a:schemeClr val="accent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2E752C-3CC7-4840-9914-C3E7D7CAA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4271" y="5498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"/>
          <p:cNvSpPr txBox="1">
            <a:spLocks noGrp="1"/>
          </p:cNvSpPr>
          <p:nvPr>
            <p:ph type="title"/>
          </p:nvPr>
        </p:nvSpPr>
        <p:spPr>
          <a:xfrm>
            <a:off x="6291940" y="1157990"/>
            <a:ext cx="4871803" cy="454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mic Sans MS"/>
              <a:buNone/>
            </a:pP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Today is Tuesday, May 26</a:t>
            </a:r>
            <a:r>
              <a:rPr lang="en-US" sz="3600" baseline="30000" dirty="0"/>
              <a:t>th</a:t>
            </a:r>
            <a:br>
              <a:rPr lang="en-US" sz="3600" dirty="0"/>
            </a:br>
            <a:r>
              <a:rPr lang="en-US" sz="3600" dirty="0"/>
              <a:t>Let’s Start our day  and get moving with a good morning song</a:t>
            </a:r>
            <a:br>
              <a:rPr lang="en-US" sz="3600" dirty="0"/>
            </a:br>
            <a:br>
              <a:rPr lang="en-US" sz="3600" dirty="0"/>
            </a:br>
            <a:r>
              <a:rPr lang="en-US" sz="1979" u="sng" dirty="0">
                <a:solidFill>
                  <a:schemeClr val="hlink"/>
                </a:solidFill>
                <a:hlinkClick r:id="rId5"/>
              </a:rPr>
              <a:t>https://www.youtube.com/watch?v=Xb29Js0wehg</a:t>
            </a:r>
            <a:br>
              <a:rPr lang="en-US" sz="1979" dirty="0"/>
            </a:br>
            <a:br>
              <a:rPr lang="en-US" sz="3600" dirty="0"/>
            </a:br>
            <a:endParaRPr sz="3600" dirty="0"/>
          </a:p>
        </p:txBody>
      </p:sp>
      <p:sp>
        <p:nvSpPr>
          <p:cNvPr id="370" name="Google Shape;370;p2"/>
          <p:cNvSpPr txBox="1"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72000" rIns="91425" bIns="720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Today We will ………</a:t>
            </a:r>
            <a:endParaRPr/>
          </a:p>
        </p:txBody>
      </p:sp>
      <p:sp>
        <p:nvSpPr>
          <p:cNvPr id="371" name="Google Shape;371;p2"/>
          <p:cNvSpPr txBox="1">
            <a:spLocks noGrp="1"/>
          </p:cNvSpPr>
          <p:nvPr>
            <p:ph type="body" idx="2"/>
          </p:nvPr>
        </p:nvSpPr>
        <p:spPr>
          <a:xfrm>
            <a:off x="808990" y="3392622"/>
            <a:ext cx="3913188" cy="22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0000" lvl="0" indent="-180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</a:pPr>
            <a:r>
              <a:rPr lang="en-US" dirty="0"/>
              <a:t>Writing- Write sentences by sounding out words</a:t>
            </a:r>
            <a:endParaRPr dirty="0"/>
          </a:p>
          <a:p>
            <a:pPr marL="180000" lvl="0" indent="-180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</a:pPr>
            <a:r>
              <a:rPr lang="en-US" dirty="0"/>
              <a:t>Core- Review the parts of a tree</a:t>
            </a:r>
            <a:endParaRPr dirty="0"/>
          </a:p>
          <a:p>
            <a:pPr marL="180000" lvl="0" indent="-180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</a:pPr>
            <a:r>
              <a:rPr lang="en-US" dirty="0"/>
              <a:t>Literacy- sounding out CVC words focusing on vowels “u” and “</a:t>
            </a:r>
            <a:r>
              <a:rPr lang="en-US" dirty="0" err="1"/>
              <a:t>i</a:t>
            </a:r>
            <a:r>
              <a:rPr lang="en-US" dirty="0"/>
              <a:t>”</a:t>
            </a:r>
            <a:endParaRPr dirty="0"/>
          </a:p>
          <a:p>
            <a:pPr marL="180000" lvl="0" indent="-180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</a:pPr>
            <a:r>
              <a:rPr lang="en-US" dirty="0"/>
              <a:t>Math-  Measurable attributes</a:t>
            </a:r>
            <a:endParaRPr dirty="0"/>
          </a:p>
          <a:p>
            <a:pPr marL="180000" lvl="0" indent="-78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endParaRPr dirty="0"/>
          </a:p>
        </p:txBody>
      </p:sp>
      <p:sp>
        <p:nvSpPr>
          <p:cNvPr id="372" name="Google Shape;372;p2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73" name="Google Shape;373;p2"/>
          <p:cNvSpPr txBox="1"/>
          <p:nvPr/>
        </p:nvSpPr>
        <p:spPr>
          <a:xfrm rot="-298891">
            <a:off x="282619" y="1035154"/>
            <a:ext cx="41901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Good Morning!</a:t>
            </a:r>
            <a:br>
              <a:rPr lang="en-US" sz="36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18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4" name="Google Shape;374;p2"/>
          <p:cNvSpPr txBox="1">
            <a:spLocks noGrp="1"/>
          </p:cNvSpPr>
          <p:nvPr>
            <p:ph type="ftr" idx="11"/>
          </p:nvPr>
        </p:nvSpPr>
        <p:spPr>
          <a:xfrm>
            <a:off x="2765584" y="6012510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5 minutes </a:t>
            </a:r>
            <a:endParaRPr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4F7F5D1-DEFB-49F7-B300-31164416A31B}"/>
              </a:ext>
            </a:extLst>
          </p:cNvPr>
          <p:cNvSpPr/>
          <p:nvPr/>
        </p:nvSpPr>
        <p:spPr>
          <a:xfrm rot="20917401">
            <a:off x="4390046" y="661182"/>
            <a:ext cx="1630278" cy="496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D8287-B98F-4B5A-9EAB-36176EFFF53C}"/>
              </a:ext>
            </a:extLst>
          </p:cNvPr>
          <p:cNvSpPr txBox="1"/>
          <p:nvPr/>
        </p:nvSpPr>
        <p:spPr>
          <a:xfrm>
            <a:off x="6080636" y="327268"/>
            <a:ext cx="1215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the speaker on each page to hear instructions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95BDD5-A26E-486B-8707-9515893ED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4241" y="9176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"/>
          <p:cNvSpPr txBox="1"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50"/>
              <a:buFont typeface="Comic Sans MS"/>
              <a:buNone/>
            </a:pPr>
            <a:r>
              <a:rPr lang="en-US" sz="4950"/>
              <a:t>Awesome Work Today!!!</a:t>
            </a:r>
            <a:endParaRPr sz="4950"/>
          </a:p>
        </p:txBody>
      </p:sp>
      <p:sp>
        <p:nvSpPr>
          <p:cNvPr id="519" name="Google Shape;519;p16"/>
          <p:cNvSpPr txBox="1">
            <a:spLocks noGrp="1"/>
          </p:cNvSpPr>
          <p:nvPr>
            <p:ph type="body" idx="1"/>
          </p:nvPr>
        </p:nvSpPr>
        <p:spPr>
          <a:xfrm rot="720000">
            <a:off x="8526498" y="4052877"/>
            <a:ext cx="3689627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/>
              <a:t>See you tomorrow!!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94ADAF-5342-48E4-9F82-6AC622F47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7120" y="240306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833DE-35D7-4E57-B784-2545666B1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32" y="1854257"/>
            <a:ext cx="4998691" cy="3501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81" name="Google Shape;381;p3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Small Group Schedule</a:t>
            </a:r>
            <a:endParaRPr/>
          </a:p>
        </p:txBody>
      </p:sp>
      <p:graphicFrame>
        <p:nvGraphicFramePr>
          <p:cNvPr id="382" name="Google Shape;382;p3"/>
          <p:cNvGraphicFramePr/>
          <p:nvPr>
            <p:extLst>
              <p:ext uri="{D42A27DB-BD31-4B8C-83A1-F6EECF244321}">
                <p14:modId xmlns:p14="http://schemas.microsoft.com/office/powerpoint/2010/main" val="626795984"/>
              </p:ext>
            </p:extLst>
          </p:nvPr>
        </p:nvGraphicFramePr>
        <p:xfrm>
          <a:off x="1378843" y="1942690"/>
          <a:ext cx="9784900" cy="4595635"/>
        </p:xfrm>
        <a:graphic>
          <a:graphicData uri="http://schemas.openxmlformats.org/drawingml/2006/table">
            <a:tbl>
              <a:tblPr>
                <a:noFill/>
                <a:tableStyleId>{22802F7C-6653-4FEB-91E6-F7ADE401C4E0}</a:tableStyleId>
              </a:tblPr>
              <a:tblGrid>
                <a:gridCol w="150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8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Monday</a:t>
                      </a:r>
                      <a:endParaRPr sz="2000" b="1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Tuesday</a:t>
                      </a:r>
                      <a:endParaRPr sz="2000" b="1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Wednesday </a:t>
                      </a:r>
                      <a:endParaRPr sz="2000" b="1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Thursday</a:t>
                      </a:r>
                      <a:endParaRPr sz="2000" b="1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Friday</a:t>
                      </a:r>
                      <a:endParaRPr sz="2000" b="1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9:00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Bryce/  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Londyn M/ Taylor 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Jayceon</a:t>
                      </a:r>
                      <a:endParaRPr lang="en-US" sz="2000" u="none" strike="noStrike" cap="none" dirty="0">
                        <a:solidFill>
                          <a:srgbClr val="FF000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u="none" strike="noStrike" cap="none" dirty="0">
                        <a:solidFill>
                          <a:srgbClr val="FF0000"/>
                        </a:solidFill>
                        <a:latin typeface="Comic Sans MS"/>
                        <a:ea typeface="Calibri"/>
                        <a:cs typeface="Calibri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alibri"/>
                          <a:cs typeface="Calibri"/>
                          <a:sym typeface="Comic Sans MS"/>
                        </a:rPr>
                        <a:t>Londyn</a:t>
                      </a: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alibri"/>
                          <a:cs typeface="Calibri"/>
                          <a:sym typeface="Comic Sans MS"/>
                        </a:rPr>
                        <a:t> R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10:00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Class Zoom at 11:30 am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11:00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LaDarius</a:t>
                      </a: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/ Marinda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Maki/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Armani/ Naima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Trinity/ Karlie/ Grace/ </a:t>
                      </a: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Julicia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3" name="Google Shape;383;p3"/>
          <p:cNvSpPr txBox="1"/>
          <p:nvPr/>
        </p:nvSpPr>
        <p:spPr>
          <a:xfrm>
            <a:off x="2641600" y="5945824"/>
            <a:ext cx="63282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Link to Join: 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566342-D625-4612-AD94-2AC1E17C4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0708" y="50262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"/>
          <p:cNvSpPr txBox="1"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72000" rIns="91425" bIns="720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Vocabulary Words to use </a:t>
            </a:r>
            <a:endParaRPr/>
          </a:p>
        </p:txBody>
      </p:sp>
      <p:sp>
        <p:nvSpPr>
          <p:cNvPr id="390" name="Google Shape;390;p4"/>
          <p:cNvSpPr txBox="1">
            <a:spLocks noGrp="1"/>
          </p:cNvSpPr>
          <p:nvPr>
            <p:ph type="body" idx="2"/>
          </p:nvPr>
        </p:nvSpPr>
        <p:spPr>
          <a:xfrm>
            <a:off x="808990" y="3392622"/>
            <a:ext cx="3913188" cy="22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0000" lvl="0" indent="-203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 dirty="0"/>
              <a:t>Pool</a:t>
            </a:r>
            <a:endParaRPr dirty="0"/>
          </a:p>
          <a:p>
            <a:pPr marL="180000" lvl="0" indent="-2032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 dirty="0"/>
              <a:t>Swim  </a:t>
            </a:r>
            <a:endParaRPr dirty="0"/>
          </a:p>
          <a:p>
            <a:pPr marL="180000" lvl="0" indent="-78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endParaRPr dirty="0"/>
          </a:p>
        </p:txBody>
      </p:sp>
      <p:sp>
        <p:nvSpPr>
          <p:cNvPr id="391" name="Google Shape;391;p4"/>
          <p:cNvSpPr txBox="1">
            <a:spLocks noGrp="1"/>
          </p:cNvSpPr>
          <p:nvPr>
            <p:ph type="ftr" idx="11"/>
          </p:nvPr>
        </p:nvSpPr>
        <p:spPr>
          <a:xfrm>
            <a:off x="653976" y="4717473"/>
            <a:ext cx="4437569" cy="152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 dirty="0"/>
              <a:t>Start writing at the red line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 dirty="0"/>
              <a:t>Capitalize First Word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 dirty="0"/>
              <a:t>Sound out words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 dirty="0"/>
              <a:t>Use punctuation.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 dirty="0"/>
              <a:t>Write 4-5 sentences 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 dirty="0"/>
              <a:t>Draw a detailed Picture to match sentences   </a:t>
            </a:r>
            <a:endParaRPr dirty="0"/>
          </a:p>
        </p:txBody>
      </p:sp>
      <p:sp>
        <p:nvSpPr>
          <p:cNvPr id="392" name="Google Shape;392;p4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94" name="Google Shape;394;p4"/>
          <p:cNvSpPr txBox="1">
            <a:spLocks noGrp="1"/>
          </p:cNvSpPr>
          <p:nvPr>
            <p:ph type="title"/>
          </p:nvPr>
        </p:nvSpPr>
        <p:spPr>
          <a:xfrm rot="-360000">
            <a:off x="271789" y="1049833"/>
            <a:ext cx="3933620" cy="7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Writing </a:t>
            </a:r>
            <a:endParaRPr/>
          </a:p>
        </p:txBody>
      </p:sp>
      <p:sp>
        <p:nvSpPr>
          <p:cNvPr id="396" name="Google Shape;396;p4"/>
          <p:cNvSpPr txBox="1"/>
          <p:nvPr/>
        </p:nvSpPr>
        <p:spPr>
          <a:xfrm>
            <a:off x="4722178" y="6295166"/>
            <a:ext cx="1634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20 minutes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D16DD-47C9-40AB-883C-11E7816F7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099" y="1730326"/>
            <a:ext cx="5968912" cy="339166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5989BF-7360-4549-A98C-FA1D9064B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9015" y="10553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10 minutes </a:t>
            </a:r>
            <a:endParaRPr/>
          </a:p>
        </p:txBody>
      </p:sp>
      <p:sp>
        <p:nvSpPr>
          <p:cNvPr id="402" name="Google Shape;402;p5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403" name="Google Shape;403;p5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Brain Break </a:t>
            </a:r>
            <a:endParaRPr/>
          </a:p>
        </p:txBody>
      </p:sp>
      <p:pic>
        <p:nvPicPr>
          <p:cNvPr id="404" name="Google Shape;404;p5" descr="Free Kids' Dance Party – Como Tow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2777347"/>
            <a:ext cx="5181600" cy="20726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05" name="Google Shape;405;p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03273" cy="397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108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</a:pPr>
            <a:endParaRPr u="sng">
              <a:solidFill>
                <a:schemeClr val="hlink"/>
              </a:solidFill>
              <a:hlinkClick r:id="rId6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https://www.youtube.com/watch?v=Pwn4beja1QE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https://www.youtube.com/watch?v=dx6wHN0VsJo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7B3AE2-E595-4489-9E3E-3B561AEAF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0548" y="5470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•"/>
            </a:pPr>
            <a:r>
              <a:rPr lang="en-US"/>
              <a:t> </a:t>
            </a:r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C6B345-2D8E-42C5-893A-8498CDA64FB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30139" y="5017305"/>
            <a:ext cx="3443387" cy="542592"/>
          </a:xfrm>
        </p:spPr>
        <p:txBody>
          <a:bodyPr>
            <a:normAutofit/>
          </a:bodyPr>
          <a:lstStyle/>
          <a:p>
            <a:endParaRPr lang="en-US" dirty="0">
              <a:hlinkClick r:id="rId5"/>
            </a:endParaRPr>
          </a:p>
          <a:p>
            <a:endParaRPr lang="en-US" dirty="0">
              <a:hlinkClick r:id="rId5"/>
            </a:endParaRPr>
          </a:p>
          <a:p>
            <a:endParaRPr lang="en-US" dirty="0">
              <a:hlinkClick r:id="rId5"/>
            </a:endParaRPr>
          </a:p>
          <a:p>
            <a:endParaRPr lang="en-US" dirty="0">
              <a:hlinkClick r:id="rId5"/>
            </a:endParaRPr>
          </a:p>
          <a:p>
            <a:endParaRPr lang="en-US" dirty="0">
              <a:hlinkClick r:id="rId5"/>
            </a:endParaRPr>
          </a:p>
        </p:txBody>
      </p:sp>
      <p:sp>
        <p:nvSpPr>
          <p:cNvPr id="411" name="Google Shape;411;p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mic Sans MS"/>
              <a:buNone/>
            </a:pPr>
            <a:r>
              <a:rPr lang="en-US" sz="6000"/>
              <a:t>Core</a:t>
            </a:r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2D77D4-5BF0-4F07-B871-1AABF79B949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204764" y="5701101"/>
            <a:ext cx="5076010" cy="60007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/>
              <a:t>Can you draw your own tree and label the parts?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2BE02-F207-4E1D-AD3C-3A240995B18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58202" y="2647949"/>
            <a:ext cx="5073411" cy="2311872"/>
          </a:xfrm>
        </p:spPr>
        <p:txBody>
          <a:bodyPr/>
          <a:lstStyle/>
          <a:p>
            <a:pPr marL="127000" indent="0">
              <a:buNone/>
            </a:pPr>
            <a:r>
              <a:rPr lang="en-US" dirty="0"/>
              <a:t>Roots – nutrients</a:t>
            </a:r>
          </a:p>
          <a:p>
            <a:pPr marL="127000" indent="0">
              <a:buNone/>
            </a:pPr>
            <a:r>
              <a:rPr lang="en-US" dirty="0"/>
              <a:t>Trunk – helps keep the tree sturdy</a:t>
            </a:r>
          </a:p>
          <a:p>
            <a:pPr marL="127000" indent="0">
              <a:buNone/>
            </a:pPr>
            <a:r>
              <a:rPr lang="en-US" dirty="0"/>
              <a:t>Bark – protects the trunk</a:t>
            </a:r>
          </a:p>
          <a:p>
            <a:pPr marL="127000" indent="0">
              <a:buNone/>
            </a:pPr>
            <a:r>
              <a:rPr lang="en-US" dirty="0"/>
              <a:t>Branches- where the leaves/ flowers/fruit grow</a:t>
            </a:r>
          </a:p>
          <a:p>
            <a:pPr marL="127000" indent="0">
              <a:buNone/>
            </a:pPr>
            <a:r>
              <a:rPr lang="en-US" dirty="0"/>
              <a:t>Leaves- how the tree breathes</a:t>
            </a:r>
          </a:p>
          <a:p>
            <a:pPr marL="127000" indent="0">
              <a:buNone/>
            </a:pPr>
            <a:r>
              <a:rPr lang="en-US" dirty="0"/>
              <a:t>Crown- top of the tree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E5ADA0-B6A2-4C91-8BF0-5CAAD35FDE77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5676900" y="1374622"/>
            <a:ext cx="5728278" cy="1115568"/>
          </a:xfrm>
        </p:spPr>
        <p:txBody>
          <a:bodyPr>
            <a:noAutofit/>
          </a:bodyPr>
          <a:lstStyle/>
          <a:p>
            <a:r>
              <a:rPr lang="en-US" sz="3200" dirty="0"/>
              <a:t>Parts of a Tree</a:t>
            </a:r>
          </a:p>
        </p:txBody>
      </p:sp>
      <p:pic>
        <p:nvPicPr>
          <p:cNvPr id="415" name="Google Shape;41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9166" y="6039653"/>
            <a:ext cx="2792210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DFB871-1A86-4EE4-B403-527A320AA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7439" y="121122"/>
            <a:ext cx="2023335" cy="1735145"/>
          </a:xfrm>
          <a:prstGeom prst="rect">
            <a:avLst/>
          </a:prstGeom>
        </p:spPr>
      </p:pic>
      <p:pic>
        <p:nvPicPr>
          <p:cNvPr id="1026" name="Picture 2" descr="Parts of a Tree Poster - Parts of a Tree Poster">
            <a:extLst>
              <a:ext uri="{FF2B5EF4-FFF2-40B4-BE49-F238E27FC236}">
                <a16:creationId xmlns:a16="http://schemas.microsoft.com/office/drawing/2014/main" id="{E26395ED-6209-47F4-BF2D-6480DE34A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4850" r="15870" b="655"/>
          <a:stretch/>
        </p:blipFill>
        <p:spPr bwMode="auto">
          <a:xfrm>
            <a:off x="605019" y="2164348"/>
            <a:ext cx="5379618" cy="37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89648B-7D77-4E72-9C72-C2BCC250D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0360" y="10657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Literacy </a:t>
            </a:r>
            <a:endParaRPr/>
          </a:p>
        </p:txBody>
      </p:sp>
      <p:sp>
        <p:nvSpPr>
          <p:cNvPr id="430" name="Google Shape;430;p8"/>
          <p:cNvSpPr txBox="1">
            <a:spLocks noGrp="1"/>
          </p:cNvSpPr>
          <p:nvPr>
            <p:ph type="body" idx="1"/>
          </p:nvPr>
        </p:nvSpPr>
        <p:spPr>
          <a:xfrm>
            <a:off x="231974" y="3321482"/>
            <a:ext cx="5381035" cy="122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 sz="4800" dirty="0"/>
              <a:t>Aa   </a:t>
            </a:r>
            <a:r>
              <a:rPr lang="en-US" sz="4800" dirty="0" err="1"/>
              <a:t>Ee</a:t>
            </a:r>
            <a:r>
              <a:rPr lang="en-US" sz="4800" dirty="0"/>
              <a:t>   Ii  </a:t>
            </a:r>
            <a:r>
              <a:rPr lang="en-US" sz="4800" dirty="0" err="1"/>
              <a:t>Oo</a:t>
            </a:r>
            <a:r>
              <a:rPr lang="en-US" sz="4800" dirty="0"/>
              <a:t>  </a:t>
            </a:r>
            <a:r>
              <a:rPr lang="en-US" sz="4800" dirty="0" err="1"/>
              <a:t>Uu</a:t>
            </a:r>
            <a:endParaRPr sz="4800" dirty="0"/>
          </a:p>
        </p:txBody>
      </p:sp>
      <p:sp>
        <p:nvSpPr>
          <p:cNvPr id="431" name="Google Shape;431;p8"/>
          <p:cNvSpPr txBox="1">
            <a:spLocks noGrp="1"/>
          </p:cNvSpPr>
          <p:nvPr>
            <p:ph type="ftr" idx="4294967295"/>
          </p:nvPr>
        </p:nvSpPr>
        <p:spPr>
          <a:xfrm>
            <a:off x="0" y="5945188"/>
            <a:ext cx="26400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432" name="Google Shape;432;p8"/>
          <p:cNvSpPr txBox="1">
            <a:spLocks noGrp="1"/>
          </p:cNvSpPr>
          <p:nvPr>
            <p:ph type="sldNum" idx="4294967295"/>
          </p:nvPr>
        </p:nvSpPr>
        <p:spPr>
          <a:xfrm>
            <a:off x="11549063" y="5945188"/>
            <a:ext cx="642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36" name="Google Shape;436;p8"/>
          <p:cNvSpPr txBox="1">
            <a:spLocks noGrp="1"/>
          </p:cNvSpPr>
          <p:nvPr>
            <p:ph type="body" idx="4294967295"/>
          </p:nvPr>
        </p:nvSpPr>
        <p:spPr>
          <a:xfrm>
            <a:off x="1601837" y="1205963"/>
            <a:ext cx="5202237" cy="1116013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dirty="0"/>
              <a:t>Vowels  have two sounds long and short.</a:t>
            </a:r>
            <a:endParaRPr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49303C-FC68-42FB-9C59-9CE46F580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283" y="27118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Literacy </a:t>
            </a:r>
            <a:endParaRPr/>
          </a:p>
        </p:txBody>
      </p:sp>
      <p:sp>
        <p:nvSpPr>
          <p:cNvPr id="430" name="Google Shape;430;p8"/>
          <p:cNvSpPr txBox="1">
            <a:spLocks noGrp="1"/>
          </p:cNvSpPr>
          <p:nvPr>
            <p:ph type="body" idx="1"/>
          </p:nvPr>
        </p:nvSpPr>
        <p:spPr>
          <a:xfrm rot="579269">
            <a:off x="8447508" y="4029938"/>
            <a:ext cx="3594438" cy="61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 sz="3200" dirty="0"/>
              <a:t>Aa   </a:t>
            </a:r>
            <a:r>
              <a:rPr lang="en-US" sz="3200" dirty="0" err="1"/>
              <a:t>Ee</a:t>
            </a:r>
            <a:r>
              <a:rPr lang="en-US" sz="3200" dirty="0"/>
              <a:t>   Ii  </a:t>
            </a:r>
            <a:r>
              <a:rPr lang="en-US" sz="3200" dirty="0" err="1"/>
              <a:t>Oo</a:t>
            </a:r>
            <a:r>
              <a:rPr lang="en-US" sz="3200" dirty="0"/>
              <a:t>  </a:t>
            </a:r>
            <a:r>
              <a:rPr lang="en-US" sz="3200" dirty="0" err="1"/>
              <a:t>Uu</a:t>
            </a:r>
            <a:endParaRPr sz="3200" dirty="0"/>
          </a:p>
        </p:txBody>
      </p:sp>
      <p:sp>
        <p:nvSpPr>
          <p:cNvPr id="432" name="Google Shape;432;p8"/>
          <p:cNvSpPr txBox="1">
            <a:spLocks noGrp="1"/>
          </p:cNvSpPr>
          <p:nvPr>
            <p:ph type="sldNum" idx="4294967295"/>
          </p:nvPr>
        </p:nvSpPr>
        <p:spPr>
          <a:xfrm>
            <a:off x="11549063" y="5945188"/>
            <a:ext cx="642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436" name="Google Shape;436;p8"/>
          <p:cNvSpPr txBox="1">
            <a:spLocks noGrp="1"/>
          </p:cNvSpPr>
          <p:nvPr>
            <p:ph type="body" idx="4294967295"/>
          </p:nvPr>
        </p:nvSpPr>
        <p:spPr>
          <a:xfrm>
            <a:off x="2269798" y="1102533"/>
            <a:ext cx="3290306" cy="1116013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6000" dirty="0" err="1"/>
              <a:t>Uu</a:t>
            </a:r>
            <a:r>
              <a:rPr lang="en-US" sz="6000" dirty="0"/>
              <a:t>     Ii</a:t>
            </a:r>
            <a:endParaRPr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247CE8-2D20-448A-A723-C23D47E1B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1" y="2502380"/>
            <a:ext cx="4276935" cy="1788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41C52-B832-4B4F-A911-7C2078DDA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410" y="4489874"/>
            <a:ext cx="3020276" cy="182043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98515-D0E4-4593-92D9-ABC7BB18D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6419" y="2568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Literacy </a:t>
            </a:r>
            <a:endParaRPr/>
          </a:p>
        </p:txBody>
      </p:sp>
      <p:sp>
        <p:nvSpPr>
          <p:cNvPr id="430" name="Google Shape;430;p8"/>
          <p:cNvSpPr txBox="1">
            <a:spLocks noGrp="1"/>
          </p:cNvSpPr>
          <p:nvPr>
            <p:ph type="body" idx="1"/>
          </p:nvPr>
        </p:nvSpPr>
        <p:spPr>
          <a:xfrm rot="579269">
            <a:off x="8447508" y="4029938"/>
            <a:ext cx="3594438" cy="61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 sz="3200" dirty="0"/>
              <a:t>Aa   </a:t>
            </a:r>
            <a:r>
              <a:rPr lang="en-US" sz="3200" dirty="0" err="1"/>
              <a:t>Ee</a:t>
            </a:r>
            <a:r>
              <a:rPr lang="en-US" sz="3200" dirty="0"/>
              <a:t>   Ii  </a:t>
            </a:r>
            <a:r>
              <a:rPr lang="en-US" sz="3200" dirty="0" err="1"/>
              <a:t>Oo</a:t>
            </a:r>
            <a:r>
              <a:rPr lang="en-US" sz="3200" dirty="0"/>
              <a:t>  </a:t>
            </a:r>
            <a:r>
              <a:rPr lang="en-US" sz="3200" dirty="0" err="1"/>
              <a:t>Uu</a:t>
            </a:r>
            <a:endParaRPr sz="3200" dirty="0"/>
          </a:p>
        </p:txBody>
      </p:sp>
      <p:sp>
        <p:nvSpPr>
          <p:cNvPr id="432" name="Google Shape;432;p8"/>
          <p:cNvSpPr txBox="1">
            <a:spLocks noGrp="1"/>
          </p:cNvSpPr>
          <p:nvPr>
            <p:ph type="sldNum" idx="4294967295"/>
          </p:nvPr>
        </p:nvSpPr>
        <p:spPr>
          <a:xfrm>
            <a:off x="11549063" y="5945188"/>
            <a:ext cx="642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36" name="Google Shape;436;p8"/>
          <p:cNvSpPr txBox="1">
            <a:spLocks noGrp="1"/>
          </p:cNvSpPr>
          <p:nvPr>
            <p:ph type="body" idx="4294967295"/>
          </p:nvPr>
        </p:nvSpPr>
        <p:spPr>
          <a:xfrm>
            <a:off x="2178612" y="1006074"/>
            <a:ext cx="3603209" cy="1279945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2000"/>
              <a:buNone/>
            </a:pPr>
            <a:r>
              <a:rPr lang="en-US" sz="5400" dirty="0"/>
              <a:t>Look at the pictures below. Sound out the word and write it.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66722-EB3C-4299-9D24-604CCFDCF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93" y="2295367"/>
            <a:ext cx="3410426" cy="1133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790A8-8CC8-4120-A2CF-479119CB9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67" y="4489104"/>
            <a:ext cx="3419952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0A8003-A303-4779-B515-E29770FAC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718" y="2295367"/>
            <a:ext cx="3658111" cy="1086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7F99A-1464-4561-A2C4-FC385BDC0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1615" y="4503020"/>
            <a:ext cx="3620005" cy="93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4D421-6197-4EFC-BB33-8A57F19C3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717" y="3369387"/>
            <a:ext cx="3658111" cy="1152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C11210-C718-441D-9DF6-A8C403C977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92" y="3438348"/>
            <a:ext cx="3410426" cy="107647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44BE8C-1D5C-46C0-88C1-23A2665BF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67125" y="2557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472</Words>
  <Application>Microsoft Office PowerPoint</Application>
  <PresentationFormat>Widescreen</PresentationFormat>
  <Paragraphs>150</Paragraphs>
  <Slides>20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Libre Franklin</vt:lpstr>
      <vt:lpstr>Arial</vt:lpstr>
      <vt:lpstr>Calibri</vt:lpstr>
      <vt:lpstr>Comic Sans MS</vt:lpstr>
      <vt:lpstr>Century Gothic</vt:lpstr>
      <vt:lpstr>Office Theme</vt:lpstr>
      <vt:lpstr>Kindergarten</vt:lpstr>
      <vt:lpstr>   Today is Tuesday, May 26th Let’s Start our day  and get moving with a good morning song  https://www.youtube.com/watch?v=Xb29Js0wehg  </vt:lpstr>
      <vt:lpstr>Small Group Schedule</vt:lpstr>
      <vt:lpstr>Writing </vt:lpstr>
      <vt:lpstr>Brain Break </vt:lpstr>
      <vt:lpstr>Core</vt:lpstr>
      <vt:lpstr>Literacy </vt:lpstr>
      <vt:lpstr>Literacy </vt:lpstr>
      <vt:lpstr>Literacy </vt:lpstr>
      <vt:lpstr>Sight Word Review </vt:lpstr>
      <vt:lpstr>Reading Comprehension</vt:lpstr>
      <vt:lpstr>Brain Break</vt:lpstr>
      <vt:lpstr>Number review</vt:lpstr>
      <vt:lpstr>Math </vt:lpstr>
      <vt:lpstr>Practice</vt:lpstr>
      <vt:lpstr>Math </vt:lpstr>
      <vt:lpstr>Decodable Reader</vt:lpstr>
      <vt:lpstr>Decodable Reader</vt:lpstr>
      <vt:lpstr>Assignment </vt:lpstr>
      <vt:lpstr>Awesome Work Today!!!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</dc:title>
  <cp:lastModifiedBy>Verdell, Erica V.</cp:lastModifiedBy>
  <cp:revision>46</cp:revision>
  <dcterms:created xsi:type="dcterms:W3CDTF">2020-04-04T00:06:59Z</dcterms:created>
  <dcterms:modified xsi:type="dcterms:W3CDTF">2020-05-26T14:18:10Z</dcterms:modified>
</cp:coreProperties>
</file>